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6"/>
  </p:notesMasterIdLst>
  <p:sldIdLst>
    <p:sldId id="257" r:id="rId2"/>
    <p:sldId id="256" r:id="rId3"/>
    <p:sldId id="258" r:id="rId4"/>
    <p:sldId id="259" r:id="rId5"/>
    <p:sldId id="261" r:id="rId6"/>
    <p:sldId id="262" r:id="rId7"/>
    <p:sldId id="281" r:id="rId8"/>
    <p:sldId id="260" r:id="rId9"/>
    <p:sldId id="321" r:id="rId10"/>
    <p:sldId id="322" r:id="rId11"/>
    <p:sldId id="318" r:id="rId12"/>
    <p:sldId id="300" r:id="rId13"/>
    <p:sldId id="270" r:id="rId14"/>
    <p:sldId id="295" r:id="rId15"/>
    <p:sldId id="301" r:id="rId16"/>
    <p:sldId id="302" r:id="rId17"/>
    <p:sldId id="296" r:id="rId18"/>
    <p:sldId id="303" r:id="rId19"/>
    <p:sldId id="319" r:id="rId20"/>
    <p:sldId id="320" r:id="rId21"/>
    <p:sldId id="304" r:id="rId22"/>
    <p:sldId id="323" r:id="rId23"/>
    <p:sldId id="311" r:id="rId24"/>
    <p:sldId id="305" r:id="rId25"/>
    <p:sldId id="306" r:id="rId26"/>
    <p:sldId id="324" r:id="rId27"/>
    <p:sldId id="307" r:id="rId28"/>
    <p:sldId id="263" r:id="rId29"/>
    <p:sldId id="297" r:id="rId30"/>
    <p:sldId id="313" r:id="rId31"/>
    <p:sldId id="312" r:id="rId32"/>
    <p:sldId id="325" r:id="rId33"/>
    <p:sldId id="308" r:id="rId34"/>
    <p:sldId id="310" r:id="rId35"/>
    <p:sldId id="309" r:id="rId36"/>
    <p:sldId id="298" r:id="rId37"/>
    <p:sldId id="314" r:id="rId38"/>
    <p:sldId id="315" r:id="rId39"/>
    <p:sldId id="326" r:id="rId40"/>
    <p:sldId id="316" r:id="rId41"/>
    <p:sldId id="317" r:id="rId42"/>
    <p:sldId id="327" r:id="rId43"/>
    <p:sldId id="264" r:id="rId44"/>
    <p:sldId id="265" r:id="rId4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onstantia" panose="02030602050306030303" pitchFamily="18" charset="0"/>
      <p:regular r:id="rId51"/>
      <p:bold r:id="rId52"/>
      <p:italic r:id="rId53"/>
      <p:boldItalic r:id="rId54"/>
    </p:embeddedFont>
    <p:embeddedFont>
      <p:font typeface="Frank Ruhl Libre Light" panose="020B0604020202020204" charset="-79"/>
      <p:regular r:id="rId55"/>
      <p:bold r:id="rId56"/>
    </p:embeddedFont>
    <p:embeddedFont>
      <p:font typeface="Montserrat" panose="020B0604020202020204" charset="0"/>
      <p:regular r:id="rId57"/>
      <p:bold r:id="rId58"/>
      <p:italic r:id="rId59"/>
      <p:boldItalic r:id="rId60"/>
    </p:embeddedFont>
    <p:embeddedFont>
      <p:font typeface="Montserrat Light" panose="020B060402020202020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ĂN NỮ ANH THƯ" initials="VNAT" lastIdx="1" clrIdx="0">
    <p:extLst>
      <p:ext uri="{19B8F6BF-5375-455C-9EA6-DF929625EA0E}">
        <p15:presenceInfo xmlns:p15="http://schemas.microsoft.com/office/powerpoint/2012/main" userId="VĂN NỮ ANH TH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5C742C8-E9FB-44DE-9CBD-6C38F41AFAF8}">
  <a:tblStyle styleId="{05C742C8-E9FB-44DE-9CBD-6C38F41AFA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2FD9CDE-CD98-4A3D-8BBD-CC91CFA4EDD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63" Type="http://schemas.openxmlformats.org/officeDocument/2006/relationships/font" Target="fonts/font17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4.fntdata"/><Relationship Id="rId5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1903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7009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3485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04588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8055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575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51829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9964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9109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75335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69451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3104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61547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88121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0413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8198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74947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3379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7942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0581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94927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64528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8194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29294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35904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78827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27217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119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53341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68369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47097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b2f7c811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b2f7c811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0052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551200" y="1023700"/>
            <a:ext cx="4041600" cy="3096000"/>
          </a:xfrm>
          <a:prstGeom prst="rect">
            <a:avLst/>
          </a:prstGeom>
          <a:solidFill>
            <a:srgbClr val="F5F6F0">
              <a:alpha val="87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644575" y="1115800"/>
            <a:ext cx="3840600" cy="2902200"/>
          </a:xfrm>
          <a:prstGeom prst="frame">
            <a:avLst>
              <a:gd name="adj1" fmla="val 449"/>
            </a:avLst>
          </a:prstGeom>
          <a:gradFill>
            <a:gsLst>
              <a:gs pos="0">
                <a:schemeClr val="accent4">
                  <a:alpha val="79890"/>
                </a:schemeClr>
              </a:gs>
              <a:gs pos="20000">
                <a:schemeClr val="accent5">
                  <a:alpha val="79890"/>
                </a:schemeClr>
              </a:gs>
              <a:gs pos="30000">
                <a:schemeClr val="accent6">
                  <a:alpha val="79890"/>
                </a:schemeClr>
              </a:gs>
              <a:gs pos="39000">
                <a:schemeClr val="accent5">
                  <a:alpha val="79890"/>
                </a:schemeClr>
              </a:gs>
              <a:gs pos="54000">
                <a:schemeClr val="accent4">
                  <a:alpha val="79890"/>
                </a:schemeClr>
              </a:gs>
              <a:gs pos="71000">
                <a:schemeClr val="accent5">
                  <a:alpha val="79890"/>
                </a:schemeClr>
              </a:gs>
              <a:gs pos="87000">
                <a:schemeClr val="accent4">
                  <a:alpha val="79890"/>
                </a:schemeClr>
              </a:gs>
              <a:gs pos="100000">
                <a:schemeClr val="accent6">
                  <a:alpha val="7989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854250" y="1115800"/>
            <a:ext cx="3435600" cy="290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30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3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3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3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3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3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3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3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3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2551200" y="1023700"/>
            <a:ext cx="4041600" cy="3096000"/>
          </a:xfrm>
          <a:prstGeom prst="rect">
            <a:avLst/>
          </a:prstGeom>
          <a:solidFill>
            <a:srgbClr val="F5F6F0">
              <a:alpha val="87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2644575" y="1115800"/>
            <a:ext cx="3840600" cy="2902200"/>
          </a:xfrm>
          <a:prstGeom prst="frame">
            <a:avLst>
              <a:gd name="adj1" fmla="val 449"/>
            </a:avLst>
          </a:prstGeom>
          <a:gradFill>
            <a:gsLst>
              <a:gs pos="0">
                <a:schemeClr val="accent4">
                  <a:alpha val="79890"/>
                </a:schemeClr>
              </a:gs>
              <a:gs pos="20000">
                <a:schemeClr val="accent5">
                  <a:alpha val="79890"/>
                </a:schemeClr>
              </a:gs>
              <a:gs pos="30000">
                <a:schemeClr val="accent6">
                  <a:alpha val="79890"/>
                </a:schemeClr>
              </a:gs>
              <a:gs pos="39000">
                <a:schemeClr val="accent5">
                  <a:alpha val="79890"/>
                </a:schemeClr>
              </a:gs>
              <a:gs pos="54000">
                <a:schemeClr val="accent4">
                  <a:alpha val="79890"/>
                </a:schemeClr>
              </a:gs>
              <a:gs pos="71000">
                <a:schemeClr val="accent5">
                  <a:alpha val="79890"/>
                </a:schemeClr>
              </a:gs>
              <a:gs pos="87000">
                <a:schemeClr val="accent4">
                  <a:alpha val="79890"/>
                </a:schemeClr>
              </a:gs>
              <a:gs pos="100000">
                <a:schemeClr val="accent6">
                  <a:alpha val="7989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2828225" y="1834888"/>
            <a:ext cx="3487500" cy="83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828225" y="2686913"/>
            <a:ext cx="3487500" cy="30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2272975" y="272725"/>
            <a:ext cx="4598100" cy="4598100"/>
          </a:xfrm>
          <a:prstGeom prst="ellipse">
            <a:avLst/>
          </a:prstGeom>
          <a:solidFill>
            <a:srgbClr val="F5F6F0">
              <a:alpha val="87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2364625" y="364375"/>
            <a:ext cx="4414800" cy="4414800"/>
          </a:xfrm>
          <a:prstGeom prst="donut">
            <a:avLst>
              <a:gd name="adj" fmla="val 673"/>
            </a:avLst>
          </a:prstGeom>
          <a:gradFill>
            <a:gsLst>
              <a:gs pos="0">
                <a:schemeClr val="accent4"/>
              </a:gs>
              <a:gs pos="20000">
                <a:schemeClr val="accent5"/>
              </a:gs>
              <a:gs pos="30000">
                <a:schemeClr val="accent6"/>
              </a:gs>
              <a:gs pos="39000">
                <a:schemeClr val="accent5"/>
              </a:gs>
              <a:gs pos="54000">
                <a:schemeClr val="accent4"/>
              </a:gs>
              <a:gs pos="71000">
                <a:schemeClr val="accent5"/>
              </a:gs>
              <a:gs pos="87000">
                <a:schemeClr val="accent4"/>
              </a:gs>
              <a:gs pos="100000">
                <a:schemeClr val="accent6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2776175" y="1075800"/>
            <a:ext cx="3591600" cy="299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68300" algn="ctr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 i="1"/>
            </a:lvl1pPr>
            <a:lvl2pPr marL="914400" lvl="1" indent="-368300" algn="ctr" rtl="0">
              <a:spcBef>
                <a:spcPts val="0"/>
              </a:spcBef>
              <a:spcAft>
                <a:spcPts val="0"/>
              </a:spcAft>
              <a:buSzPts val="2200"/>
              <a:buChar char="⬝"/>
              <a:defRPr i="1"/>
            </a:lvl2pPr>
            <a:lvl3pPr marL="1371600" lvl="2" indent="-368300" algn="ctr" rtl="0">
              <a:spcBef>
                <a:spcPts val="0"/>
              </a:spcBef>
              <a:spcAft>
                <a:spcPts val="0"/>
              </a:spcAft>
              <a:buSzPts val="2200"/>
              <a:buChar char="⬝"/>
              <a:defRPr i="1"/>
            </a:lvl3pPr>
            <a:lvl4pPr marL="1828800" lvl="3" indent="-368300" algn="ctr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i="1"/>
            </a:lvl4pPr>
            <a:lvl5pPr marL="2286000" lvl="4" indent="-368300" algn="ctr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i="1"/>
            </a:lvl5pPr>
            <a:lvl6pPr marL="2743200" lvl="5" indent="-368300" algn="ctr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i="1"/>
            </a:lvl6pPr>
            <a:lvl7pPr marL="3200400" lvl="6" indent="-368300" algn="ctr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i="1"/>
            </a:lvl7pPr>
            <a:lvl8pPr marL="3657600" lvl="7" indent="-368300" algn="ctr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i="1"/>
            </a:lvl8pPr>
            <a:lvl9pPr marL="4114800" lvl="8" indent="-368300" algn="ctr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i="1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4405437" y="669500"/>
            <a:ext cx="333125" cy="2761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chemeClr val="accent4"/>
                    </a:gs>
                    <a:gs pos="20000">
                      <a:schemeClr val="accent5"/>
                    </a:gs>
                    <a:gs pos="30000">
                      <a:schemeClr val="accent6"/>
                    </a:gs>
                    <a:gs pos="39000">
                      <a:schemeClr val="accent5"/>
                    </a:gs>
                    <a:gs pos="54000">
                      <a:schemeClr val="accent4"/>
                    </a:gs>
                    <a:gs pos="71000">
                      <a:schemeClr val="accent5"/>
                    </a:gs>
                    <a:gs pos="87000">
                      <a:schemeClr val="accent4"/>
                    </a:gs>
                    <a:gs pos="100000">
                      <a:schemeClr val="accent6"/>
                    </a:gs>
                  </a:gsLst>
                  <a:lin ang="2700006" scaled="0"/>
                </a:gradFill>
                <a:latin typeface="Montserrat;600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557400" y="548700"/>
            <a:ext cx="8029200" cy="4046100"/>
          </a:xfrm>
          <a:prstGeom prst="rect">
            <a:avLst/>
          </a:prstGeom>
          <a:solidFill>
            <a:srgbClr val="F5F6F0">
              <a:alpha val="87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646500" y="637500"/>
            <a:ext cx="7851000" cy="3868500"/>
          </a:xfrm>
          <a:prstGeom prst="frame">
            <a:avLst>
              <a:gd name="adj1" fmla="val 449"/>
            </a:avLst>
          </a:prstGeom>
          <a:gradFill>
            <a:gsLst>
              <a:gs pos="0">
                <a:schemeClr val="accent4">
                  <a:alpha val="79890"/>
                </a:schemeClr>
              </a:gs>
              <a:gs pos="20000">
                <a:schemeClr val="accent5">
                  <a:alpha val="79890"/>
                </a:schemeClr>
              </a:gs>
              <a:gs pos="30000">
                <a:schemeClr val="accent6">
                  <a:alpha val="79890"/>
                </a:schemeClr>
              </a:gs>
              <a:gs pos="39000">
                <a:schemeClr val="accent5">
                  <a:alpha val="79890"/>
                </a:schemeClr>
              </a:gs>
              <a:gs pos="54000">
                <a:schemeClr val="accent4">
                  <a:alpha val="79890"/>
                </a:schemeClr>
              </a:gs>
              <a:gs pos="71000">
                <a:schemeClr val="accent5">
                  <a:alpha val="79890"/>
                </a:schemeClr>
              </a:gs>
              <a:gs pos="87000">
                <a:schemeClr val="accent4">
                  <a:alpha val="79890"/>
                </a:schemeClr>
              </a:gs>
              <a:gs pos="100000">
                <a:schemeClr val="accent6">
                  <a:alpha val="7989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041150" y="643725"/>
            <a:ext cx="7061700" cy="6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1041075" y="1342825"/>
            <a:ext cx="7061700" cy="282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1pPr>
            <a:lvl2pPr marL="914400" lvl="1" indent="-368300" rtl="0">
              <a:spcBef>
                <a:spcPts val="800"/>
              </a:spcBef>
              <a:spcAft>
                <a:spcPts val="0"/>
              </a:spcAft>
              <a:buSzPts val="2200"/>
              <a:buChar char="⬝"/>
              <a:defRPr/>
            </a:lvl2pPr>
            <a:lvl3pPr marL="1371600" lvl="2" indent="-368300" rtl="0">
              <a:spcBef>
                <a:spcPts val="800"/>
              </a:spcBef>
              <a:spcAft>
                <a:spcPts val="0"/>
              </a:spcAft>
              <a:buSzPts val="2200"/>
              <a:buChar char="⬝"/>
              <a:defRPr/>
            </a:lvl3pPr>
            <a:lvl4pPr marL="1828800" lvl="3" indent="-368300" rtl="0">
              <a:spcBef>
                <a:spcPts val="8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8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8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8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8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800"/>
              </a:spcBef>
              <a:spcAft>
                <a:spcPts val="8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557400" y="548700"/>
            <a:ext cx="8029200" cy="4046100"/>
          </a:xfrm>
          <a:prstGeom prst="rect">
            <a:avLst/>
          </a:prstGeom>
          <a:solidFill>
            <a:srgbClr val="F5F6F0">
              <a:alpha val="87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646500" y="637500"/>
            <a:ext cx="7851000" cy="3868500"/>
          </a:xfrm>
          <a:prstGeom prst="frame">
            <a:avLst>
              <a:gd name="adj1" fmla="val 449"/>
            </a:avLst>
          </a:prstGeom>
          <a:gradFill>
            <a:gsLst>
              <a:gs pos="0">
                <a:schemeClr val="accent4">
                  <a:alpha val="79890"/>
                </a:schemeClr>
              </a:gs>
              <a:gs pos="20000">
                <a:schemeClr val="accent5">
                  <a:alpha val="79890"/>
                </a:schemeClr>
              </a:gs>
              <a:gs pos="30000">
                <a:schemeClr val="accent6">
                  <a:alpha val="79890"/>
                </a:schemeClr>
              </a:gs>
              <a:gs pos="39000">
                <a:schemeClr val="accent5">
                  <a:alpha val="79890"/>
                </a:schemeClr>
              </a:gs>
              <a:gs pos="54000">
                <a:schemeClr val="accent4">
                  <a:alpha val="79890"/>
                </a:schemeClr>
              </a:gs>
              <a:gs pos="71000">
                <a:schemeClr val="accent5">
                  <a:alpha val="79890"/>
                </a:schemeClr>
              </a:gs>
              <a:gs pos="87000">
                <a:schemeClr val="accent4">
                  <a:alpha val="79890"/>
                </a:schemeClr>
              </a:gs>
              <a:gs pos="100000">
                <a:schemeClr val="accent6">
                  <a:alpha val="7989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041075" y="643725"/>
            <a:ext cx="7061700" cy="6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041125" y="1342725"/>
            <a:ext cx="3299400" cy="279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⬝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⬝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803420" y="1342725"/>
            <a:ext cx="3299400" cy="279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⬝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⬝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557400" y="548700"/>
            <a:ext cx="8029200" cy="4046100"/>
          </a:xfrm>
          <a:prstGeom prst="rect">
            <a:avLst/>
          </a:prstGeom>
          <a:solidFill>
            <a:srgbClr val="F5F6F0">
              <a:alpha val="87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646500" y="637500"/>
            <a:ext cx="7851000" cy="3868500"/>
          </a:xfrm>
          <a:prstGeom prst="frame">
            <a:avLst>
              <a:gd name="adj1" fmla="val 449"/>
            </a:avLst>
          </a:prstGeom>
          <a:gradFill>
            <a:gsLst>
              <a:gs pos="0">
                <a:schemeClr val="accent4">
                  <a:alpha val="79890"/>
                </a:schemeClr>
              </a:gs>
              <a:gs pos="20000">
                <a:schemeClr val="accent5">
                  <a:alpha val="79890"/>
                </a:schemeClr>
              </a:gs>
              <a:gs pos="30000">
                <a:schemeClr val="accent6">
                  <a:alpha val="79890"/>
                </a:schemeClr>
              </a:gs>
              <a:gs pos="39000">
                <a:schemeClr val="accent5">
                  <a:alpha val="79890"/>
                </a:schemeClr>
              </a:gs>
              <a:gs pos="54000">
                <a:schemeClr val="accent4">
                  <a:alpha val="79890"/>
                </a:schemeClr>
              </a:gs>
              <a:gs pos="71000">
                <a:schemeClr val="accent5">
                  <a:alpha val="79890"/>
                </a:schemeClr>
              </a:gs>
              <a:gs pos="87000">
                <a:schemeClr val="accent4">
                  <a:alpha val="79890"/>
                </a:schemeClr>
              </a:gs>
              <a:gs pos="100000">
                <a:schemeClr val="accent6">
                  <a:alpha val="7989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1041075" y="643725"/>
            <a:ext cx="7061700" cy="6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1041075" y="1342725"/>
            <a:ext cx="2199900" cy="278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⬝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3472073" y="1342725"/>
            <a:ext cx="2199900" cy="278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⬝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5903071" y="1342725"/>
            <a:ext cx="2199900" cy="278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⬝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0"/>
          <p:cNvSpPr/>
          <p:nvPr/>
        </p:nvSpPr>
        <p:spPr>
          <a:xfrm>
            <a:off x="557400" y="548700"/>
            <a:ext cx="8029200" cy="4046100"/>
          </a:xfrm>
          <a:prstGeom prst="rect">
            <a:avLst/>
          </a:prstGeom>
          <a:solidFill>
            <a:srgbClr val="F5F6F0">
              <a:alpha val="87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0"/>
          <p:cNvSpPr/>
          <p:nvPr/>
        </p:nvSpPr>
        <p:spPr>
          <a:xfrm>
            <a:off x="646500" y="637500"/>
            <a:ext cx="7851000" cy="3868500"/>
          </a:xfrm>
          <a:prstGeom prst="frame">
            <a:avLst>
              <a:gd name="adj1" fmla="val 449"/>
            </a:avLst>
          </a:prstGeom>
          <a:gradFill>
            <a:gsLst>
              <a:gs pos="0">
                <a:schemeClr val="accent4">
                  <a:alpha val="79890"/>
                </a:schemeClr>
              </a:gs>
              <a:gs pos="20000">
                <a:schemeClr val="accent5">
                  <a:alpha val="79890"/>
                </a:schemeClr>
              </a:gs>
              <a:gs pos="30000">
                <a:schemeClr val="accent6">
                  <a:alpha val="79890"/>
                </a:schemeClr>
              </a:gs>
              <a:gs pos="39000">
                <a:schemeClr val="accent5">
                  <a:alpha val="79890"/>
                </a:schemeClr>
              </a:gs>
              <a:gs pos="54000">
                <a:schemeClr val="accent4">
                  <a:alpha val="79890"/>
                </a:schemeClr>
              </a:gs>
              <a:gs pos="71000">
                <a:schemeClr val="accent5">
                  <a:alpha val="79890"/>
                </a:schemeClr>
              </a:gs>
              <a:gs pos="87000">
                <a:schemeClr val="accent4">
                  <a:alpha val="79890"/>
                </a:schemeClr>
              </a:gs>
              <a:gs pos="100000">
                <a:schemeClr val="accent6">
                  <a:alpha val="7989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1"/>
          <p:cNvSpPr/>
          <p:nvPr/>
        </p:nvSpPr>
        <p:spPr>
          <a:xfrm>
            <a:off x="557400" y="548700"/>
            <a:ext cx="8029200" cy="4046100"/>
          </a:xfrm>
          <a:prstGeom prst="rect">
            <a:avLst/>
          </a:prstGeom>
          <a:solidFill>
            <a:srgbClr val="001721">
              <a:alpha val="70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1"/>
          <p:cNvSpPr/>
          <p:nvPr/>
        </p:nvSpPr>
        <p:spPr>
          <a:xfrm>
            <a:off x="646500" y="637500"/>
            <a:ext cx="7851000" cy="3868500"/>
          </a:xfrm>
          <a:prstGeom prst="frame">
            <a:avLst>
              <a:gd name="adj1" fmla="val 449"/>
            </a:avLst>
          </a:prstGeom>
          <a:gradFill>
            <a:gsLst>
              <a:gs pos="0">
                <a:schemeClr val="accent4">
                  <a:alpha val="79890"/>
                </a:schemeClr>
              </a:gs>
              <a:gs pos="20000">
                <a:schemeClr val="accent5">
                  <a:alpha val="79890"/>
                </a:schemeClr>
              </a:gs>
              <a:gs pos="30000">
                <a:schemeClr val="accent6">
                  <a:alpha val="79890"/>
                </a:schemeClr>
              </a:gs>
              <a:gs pos="39000">
                <a:schemeClr val="accent5">
                  <a:alpha val="79890"/>
                </a:schemeClr>
              </a:gs>
              <a:gs pos="54000">
                <a:schemeClr val="accent4">
                  <a:alpha val="79890"/>
                </a:schemeClr>
              </a:gs>
              <a:gs pos="71000">
                <a:schemeClr val="accent5">
                  <a:alpha val="79890"/>
                </a:schemeClr>
              </a:gs>
              <a:gs pos="87000">
                <a:schemeClr val="accent4">
                  <a:alpha val="79890"/>
                </a:schemeClr>
              </a:gs>
              <a:gs pos="100000">
                <a:schemeClr val="accent6">
                  <a:alpha val="7989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41075" y="643725"/>
            <a:ext cx="70617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41075" y="1342825"/>
            <a:ext cx="7061700" cy="28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Frank Ruhl Libre Light"/>
              <a:buChar char="▫"/>
              <a:defRPr sz="2200">
                <a:solidFill>
                  <a:schemeClr val="dk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1pPr>
            <a:lvl2pPr marL="914400" lvl="1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Frank Ruhl Libre Light"/>
              <a:buChar char="⬝"/>
              <a:defRPr sz="2200">
                <a:solidFill>
                  <a:schemeClr val="dk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2pPr>
            <a:lvl3pPr marL="1371600" lvl="2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Frank Ruhl Libre Light"/>
              <a:buChar char="⬝"/>
              <a:defRPr sz="2200">
                <a:solidFill>
                  <a:schemeClr val="dk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3pPr>
            <a:lvl4pPr marL="1828800" lvl="3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rank Ruhl Libre Light"/>
              <a:buChar char="●"/>
              <a:defRPr sz="2200">
                <a:solidFill>
                  <a:schemeClr val="dk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4pPr>
            <a:lvl5pPr marL="2286000" lvl="4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rank Ruhl Libre Light"/>
              <a:buChar char="○"/>
              <a:defRPr sz="2200">
                <a:solidFill>
                  <a:schemeClr val="dk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5pPr>
            <a:lvl6pPr marL="2743200" lvl="5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rank Ruhl Libre Light"/>
              <a:buChar char="■"/>
              <a:defRPr sz="2200">
                <a:solidFill>
                  <a:schemeClr val="dk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6pPr>
            <a:lvl7pPr marL="3200400" lvl="6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rank Ruhl Libre Light"/>
              <a:buChar char="●"/>
              <a:defRPr sz="2200">
                <a:solidFill>
                  <a:schemeClr val="dk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7pPr>
            <a:lvl8pPr marL="3657600" lvl="7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rank Ruhl Libre Light"/>
              <a:buChar char="○"/>
              <a:defRPr sz="2200">
                <a:solidFill>
                  <a:schemeClr val="dk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8pPr>
            <a:lvl9pPr marL="4114800" lvl="8" indent="-3683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200"/>
              <a:buFont typeface="Frank Ruhl Libre Light"/>
              <a:buChar char="■"/>
              <a:defRPr sz="2200">
                <a:solidFill>
                  <a:schemeClr val="dk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buNone/>
              <a:defRPr sz="13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buNone/>
              <a:defRPr sz="13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buNone/>
              <a:defRPr sz="13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buNone/>
              <a:defRPr sz="13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buNone/>
              <a:defRPr sz="13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buNone/>
              <a:defRPr sz="13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buNone/>
              <a:defRPr sz="13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buNone/>
              <a:defRPr sz="13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6" r:id="rId7"/>
    <p:sldLayoutId id="214748365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D0B6CF-69C1-4EC2-B7DF-1B1061CB8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149" y="870760"/>
            <a:ext cx="7061700" cy="567855"/>
          </a:xfrm>
        </p:spPr>
        <p:txBody>
          <a:bodyPr/>
          <a:lstStyle/>
          <a:p>
            <a:r>
              <a:rPr lang="en-US" sz="1800" dirty="0">
                <a:latin typeface="Constantia" panose="02030602050306030303" pitchFamily="18" charset="0"/>
              </a:rPr>
              <a:t>TR</a:t>
            </a:r>
            <a:r>
              <a:rPr lang="vi-VN" sz="1800" dirty="0">
                <a:latin typeface="Constantia" panose="02030602050306030303" pitchFamily="18" charset="0"/>
              </a:rPr>
              <a:t>Ư</a:t>
            </a:r>
            <a:r>
              <a:rPr lang="en-US" sz="1800" dirty="0">
                <a:latin typeface="Constantia" panose="02030602050306030303" pitchFamily="18" charset="0"/>
              </a:rPr>
              <a:t>ỜNG ĐẠI HỌC KHOA HỌC TỰ NHIÊN_ĐHQG-HCM</a:t>
            </a:r>
            <a:br>
              <a:rPr lang="en-US" sz="1800" dirty="0">
                <a:latin typeface="Constantia" panose="02030602050306030303" pitchFamily="18" charset="0"/>
              </a:rPr>
            </a:br>
            <a:r>
              <a:rPr lang="en-US" sz="1800" dirty="0">
                <a:latin typeface="Constantia" panose="02030602050306030303" pitchFamily="18" charset="0"/>
              </a:rPr>
              <a:t>KHOA VẬT LÝ – VẬT LÝ KỸ THUẬT</a:t>
            </a:r>
            <a:br>
              <a:rPr lang="en-US" sz="1800" dirty="0">
                <a:latin typeface="Constantia" panose="02030602050306030303" pitchFamily="18" charset="0"/>
              </a:rPr>
            </a:br>
            <a:r>
              <a:rPr lang="en-US" dirty="0">
                <a:latin typeface="Constantia" panose="02030602050306030303" pitchFamily="18" charset="0"/>
              </a:rPr>
              <a:t>BỘ MÔN VẬT LÝ ĐIỆN TỬ</a:t>
            </a:r>
            <a:br>
              <a:rPr lang="en-US" sz="1800" dirty="0">
                <a:latin typeface="Constantia" panose="02030602050306030303" pitchFamily="18" charset="0"/>
              </a:rPr>
            </a:br>
            <a:endParaRPr lang="en-US" sz="1800" dirty="0">
              <a:latin typeface="Constantia" panose="02030602050306030303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08F5F9-6E99-4C58-9D67-2A0AFF0BFD1B}"/>
              </a:ext>
            </a:extLst>
          </p:cNvPr>
          <p:cNvGrpSpPr/>
          <p:nvPr/>
        </p:nvGrpSpPr>
        <p:grpSpPr>
          <a:xfrm>
            <a:off x="2041476" y="1907477"/>
            <a:ext cx="5061046" cy="664273"/>
            <a:chOff x="3127053" y="1601805"/>
            <a:chExt cx="2889893" cy="90193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9E40A6-4627-4FED-8A35-9FD84A18FEDB}"/>
                </a:ext>
              </a:extLst>
            </p:cNvPr>
            <p:cNvSpPr txBox="1"/>
            <p:nvPr/>
          </p:nvSpPr>
          <p:spPr>
            <a:xfrm>
              <a:off x="3707115" y="1601805"/>
              <a:ext cx="1729770" cy="417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Constantia" panose="02030602050306030303" pitchFamily="18" charset="0"/>
                </a:rPr>
                <a:t>BÁO CÁO ĐỒ ÁN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435BCC-E9C8-4BE5-B826-7A5332676BCF}"/>
                </a:ext>
              </a:extLst>
            </p:cNvPr>
            <p:cNvSpPr txBox="1"/>
            <p:nvPr/>
          </p:nvSpPr>
          <p:spPr>
            <a:xfrm>
              <a:off x="3127053" y="1960480"/>
              <a:ext cx="2889893" cy="543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Constantia" panose="02030602050306030303" pitchFamily="18" charset="0"/>
                </a:rPr>
                <a:t>THỰC HÀNH KỸ THUẬT LẬP TRÌNH C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34BBB6C-3BE8-4180-9525-6BD49096BB1E}"/>
              </a:ext>
            </a:extLst>
          </p:cNvPr>
          <p:cNvSpPr txBox="1"/>
          <p:nvPr/>
        </p:nvSpPr>
        <p:spPr>
          <a:xfrm>
            <a:off x="974700" y="2945190"/>
            <a:ext cx="7194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onstantia" panose="02030602050306030303" pitchFamily="18" charset="0"/>
              </a:rPr>
              <a:t>CH</a:t>
            </a:r>
            <a:r>
              <a:rPr lang="vi-VN" sz="2000" b="1" dirty="0">
                <a:solidFill>
                  <a:schemeClr val="accent5">
                    <a:lumMod val="75000"/>
                  </a:schemeClr>
                </a:solidFill>
                <a:latin typeface="Constantia" panose="02030602050306030303" pitchFamily="18" charset="0"/>
              </a:rPr>
              <a:t>Ư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onstantia" panose="02030602050306030303" pitchFamily="18" charset="0"/>
              </a:rPr>
              <a:t>ƠNG TRÌNH QUẢN LÝ THÔNG TIN SÁCH THƯ VIỆN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DA834E-2447-4DF5-BA19-E229B05A8559}"/>
              </a:ext>
            </a:extLst>
          </p:cNvPr>
          <p:cNvSpPr txBox="1"/>
          <p:nvPr/>
        </p:nvSpPr>
        <p:spPr>
          <a:xfrm>
            <a:off x="3633814" y="4118851"/>
            <a:ext cx="1876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Constantia" panose="02030602050306030303" pitchFamily="18" charset="0"/>
              </a:rPr>
              <a:t>TP-HCM_25/01/2022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6AF4B54-A107-4E8B-9846-73AE2F59E11E}"/>
              </a:ext>
            </a:extLst>
          </p:cNvPr>
          <p:cNvCxnSpPr/>
          <p:nvPr/>
        </p:nvCxnSpPr>
        <p:spPr>
          <a:xfrm>
            <a:off x="3139440" y="4046220"/>
            <a:ext cx="2743200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DE08DC4-DB40-4C78-87C4-C4DDEE65E580}"/>
              </a:ext>
            </a:extLst>
          </p:cNvPr>
          <p:cNvCxnSpPr/>
          <p:nvPr/>
        </p:nvCxnSpPr>
        <p:spPr>
          <a:xfrm>
            <a:off x="3794759" y="1524000"/>
            <a:ext cx="1554480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19"/>
          <p:cNvGrpSpPr/>
          <p:nvPr/>
        </p:nvGrpSpPr>
        <p:grpSpPr>
          <a:xfrm>
            <a:off x="7407058" y="3419383"/>
            <a:ext cx="1175467" cy="1175417"/>
            <a:chOff x="6643075" y="3664250"/>
            <a:chExt cx="407950" cy="407975"/>
          </a:xfrm>
        </p:grpSpPr>
        <p:sp>
          <p:nvSpPr>
            <p:cNvPr id="115" name="Google Shape;115;p1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7" name="Google Shape;117;p19"/>
          <p:cNvGrpSpPr/>
          <p:nvPr/>
        </p:nvGrpSpPr>
        <p:grpSpPr>
          <a:xfrm rot="-587436">
            <a:off x="655097" y="3973537"/>
            <a:ext cx="483286" cy="483259"/>
            <a:chOff x="576250" y="4319400"/>
            <a:chExt cx="442075" cy="442050"/>
          </a:xfrm>
        </p:grpSpPr>
        <p:sp>
          <p:nvSpPr>
            <p:cNvPr id="118" name="Google Shape;118;p1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2" name="Google Shape;122;p19"/>
          <p:cNvSpPr/>
          <p:nvPr/>
        </p:nvSpPr>
        <p:spPr>
          <a:xfrm>
            <a:off x="1486828" y="4133199"/>
            <a:ext cx="183741" cy="175443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3" name="Google Shape;123;p19"/>
          <p:cNvSpPr/>
          <p:nvPr/>
        </p:nvSpPr>
        <p:spPr>
          <a:xfrm rot="2697368">
            <a:off x="1711034" y="4298234"/>
            <a:ext cx="278910" cy="26631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4" name="Google Shape;124;p19"/>
          <p:cNvSpPr/>
          <p:nvPr/>
        </p:nvSpPr>
        <p:spPr>
          <a:xfrm>
            <a:off x="1294594" y="3935965"/>
            <a:ext cx="111710" cy="106701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5" name="Google Shape;125;p19"/>
          <p:cNvSpPr/>
          <p:nvPr/>
        </p:nvSpPr>
        <p:spPr>
          <a:xfrm rot="1279603">
            <a:off x="1238747" y="4255287"/>
            <a:ext cx="111695" cy="10671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19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F6D2A2"/>
                </a:solidFill>
                <a:effectLst/>
                <a:uLnTx/>
                <a:uFillTx/>
                <a:latin typeface="Montserrat"/>
                <a:sym typeface="Montserra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F6D2A2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B0C836-1D1A-41F9-9686-9A671C507C0F}"/>
              </a:ext>
            </a:extLst>
          </p:cNvPr>
          <p:cNvSpPr txBox="1"/>
          <p:nvPr/>
        </p:nvSpPr>
        <p:spPr>
          <a:xfrm>
            <a:off x="249330" y="127503"/>
            <a:ext cx="1159292" cy="400110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>
                  <a:lumMod val="5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onstantia" panose="02030602050306030303" pitchFamily="18" charset="0"/>
                <a:cs typeface="Arial"/>
                <a:sym typeface="Arial"/>
              </a:rPr>
              <a:t>File.h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: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Constantia" panose="02030602050306030303" pitchFamily="18" charset="0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3B8E04-1540-47F3-B1C1-E90D74B42B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40"/>
          <a:stretch/>
        </p:blipFill>
        <p:spPr>
          <a:xfrm>
            <a:off x="772401" y="1071346"/>
            <a:ext cx="7586739" cy="294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3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F6D2A2"/>
                </a:solidFill>
                <a:effectLst/>
                <a:uLnTx/>
                <a:uFillTx/>
                <a:latin typeface="Montserrat"/>
                <a:sym typeface="Montserra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F6D2A2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E45A30-4105-48E9-8646-1D228B5FC33D}"/>
              </a:ext>
            </a:extLst>
          </p:cNvPr>
          <p:cNvSpPr txBox="1"/>
          <p:nvPr/>
        </p:nvSpPr>
        <p:spPr>
          <a:xfrm>
            <a:off x="775110" y="746760"/>
            <a:ext cx="5187639" cy="400110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20000"/>
                  <a:lumOff val="8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tantia" panose="02030602050306030303" pitchFamily="18" charset="0"/>
                <a:cs typeface="Arial"/>
                <a:sym typeface="Arial"/>
              </a:rPr>
              <a:t>Hàm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tantia" panose="02030602050306030303" pitchFamily="18" charset="0"/>
                <a:cs typeface="Arial"/>
                <a:sym typeface="Arial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tantia" panose="02030602050306030303" pitchFamily="18" charset="0"/>
                <a:cs typeface="Arial"/>
                <a:sym typeface="Arial"/>
              </a:rPr>
              <a:t>nhấn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tantia" panose="02030602050306030303" pitchFamily="18" charset="0"/>
                <a:cs typeface="Arial"/>
                <a:sym typeface="Arial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tantia" panose="02030602050306030303" pitchFamily="18" charset="0"/>
                <a:cs typeface="Arial"/>
                <a:sym typeface="Arial"/>
              </a:rPr>
              <a:t>phím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tantia" panose="02030602050306030303" pitchFamily="18" charset="0"/>
                <a:cs typeface="Arial"/>
                <a:sym typeface="Arial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tantia" panose="02030602050306030303" pitchFamily="18" charset="0"/>
                <a:cs typeface="Arial"/>
                <a:sym typeface="Arial"/>
              </a:rPr>
              <a:t>để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tantia" panose="02030602050306030303" pitchFamily="18" charset="0"/>
                <a:cs typeface="Arial"/>
                <a:sym typeface="Arial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tantia" panose="02030602050306030303" pitchFamily="18" charset="0"/>
                <a:cs typeface="Arial"/>
                <a:sym typeface="Arial"/>
              </a:rPr>
              <a:t>tiếp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tantia" panose="02030602050306030303" pitchFamily="18" charset="0"/>
                <a:cs typeface="Arial"/>
                <a:sym typeface="Arial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tantia" panose="02030602050306030303" pitchFamily="18" charset="0"/>
                <a:cs typeface="Arial"/>
                <a:sym typeface="Arial"/>
              </a:rPr>
              <a:t>tục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tantia" panose="02030602050306030303" pitchFamily="18" charset="0"/>
                <a:cs typeface="Arial"/>
                <a:sym typeface="Arial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tantia" panose="02030602050306030303" pitchFamily="18" charset="0"/>
                <a:cs typeface="Arial"/>
                <a:sym typeface="Arial"/>
              </a:rPr>
              <a:t>ch</a:t>
            </a:r>
            <a:r>
              <a:rPr kumimoji="0" lang="vi-VN" sz="20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tantia" panose="02030602050306030303" pitchFamily="18" charset="0"/>
                <a:cs typeface="Arial"/>
                <a:sym typeface="Arial"/>
              </a:rPr>
              <a:t>ư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tantia" panose="02030602050306030303" pitchFamily="18" charset="0"/>
                <a:cs typeface="Arial"/>
                <a:sym typeface="Arial"/>
              </a:rPr>
              <a:t>ơng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tantia" panose="02030602050306030303" pitchFamily="18" charset="0"/>
                <a:cs typeface="Arial"/>
                <a:sym typeface="Arial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tantia" panose="02030602050306030303" pitchFamily="18" charset="0"/>
                <a:cs typeface="Arial"/>
                <a:sym typeface="Arial"/>
              </a:rPr>
              <a:t>trình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tantia" panose="02030602050306030303" pitchFamily="18" charset="0"/>
                <a:cs typeface="Arial"/>
                <a:sym typeface="Arial"/>
              </a:rPr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E65DBE-DF1F-4704-BDB4-A3ACA79451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" t="4996" r="8858" b="-4996"/>
          <a:stretch/>
        </p:blipFill>
        <p:spPr>
          <a:xfrm>
            <a:off x="721770" y="1273787"/>
            <a:ext cx="7175869" cy="8890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E119FB-65D0-46B0-BE2B-35E72694174D}"/>
              </a:ext>
            </a:extLst>
          </p:cNvPr>
          <p:cNvSpPr txBox="1"/>
          <p:nvPr/>
        </p:nvSpPr>
        <p:spPr>
          <a:xfrm>
            <a:off x="721770" y="2289750"/>
            <a:ext cx="2000869" cy="400110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20000"/>
                  <a:lumOff val="8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tantia" panose="02030602050306030303" pitchFamily="18" charset="0"/>
                <a:cs typeface="Arial"/>
                <a:sym typeface="Arial"/>
              </a:rPr>
              <a:t>Hàm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tantia" panose="02030602050306030303" pitchFamily="18" charset="0"/>
                <a:cs typeface="Arial"/>
                <a:sym typeface="Arial"/>
              </a:rPr>
              <a:t> </a:t>
            </a:r>
            <a:r>
              <a:rPr 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in </a:t>
            </a:r>
            <a:r>
              <a:rPr lang="en-US" sz="2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dòng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tantia" panose="02030602050306030303" pitchFamily="18" charset="0"/>
                <a:cs typeface="Arial"/>
                <a:sym typeface="Arial"/>
              </a:rPr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D1A03D-14F1-4293-AB06-DB91B211CF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70" y="2757020"/>
            <a:ext cx="7175869" cy="174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93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E45A30-4105-48E9-8646-1D228B5FC33D}"/>
              </a:ext>
            </a:extLst>
          </p:cNvPr>
          <p:cNvSpPr txBox="1"/>
          <p:nvPr/>
        </p:nvSpPr>
        <p:spPr>
          <a:xfrm>
            <a:off x="767485" y="694020"/>
            <a:ext cx="4487126" cy="400110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5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Định</a:t>
            </a:r>
            <a:r>
              <a:rPr 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nghĩa</a:t>
            </a:r>
            <a:r>
              <a:rPr 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cấu</a:t>
            </a:r>
            <a:r>
              <a:rPr 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trúc</a:t>
            </a:r>
            <a:r>
              <a:rPr 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trong</a:t>
            </a:r>
            <a:r>
              <a:rPr 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th</a:t>
            </a:r>
            <a:r>
              <a:rPr lang="vi-VN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ư</a:t>
            </a:r>
            <a:r>
              <a:rPr 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viện</a:t>
            </a:r>
            <a:r>
              <a:rPr 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168CBD-EBC6-4034-BB02-81073BD144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949"/>
          <a:stretch/>
        </p:blipFill>
        <p:spPr>
          <a:xfrm>
            <a:off x="767485" y="1193729"/>
            <a:ext cx="7599275" cy="275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66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E45A30-4105-48E9-8646-1D228B5FC33D}"/>
              </a:ext>
            </a:extLst>
          </p:cNvPr>
          <p:cNvSpPr txBox="1"/>
          <p:nvPr/>
        </p:nvSpPr>
        <p:spPr>
          <a:xfrm>
            <a:off x="91440" y="83820"/>
            <a:ext cx="1720343" cy="400110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Hàm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main: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44646E-330E-4E1F-AB4E-6BC417C61E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239"/>
          <a:stretch/>
        </p:blipFill>
        <p:spPr>
          <a:xfrm>
            <a:off x="708660" y="772730"/>
            <a:ext cx="7726680" cy="35980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E45A30-4105-48E9-8646-1D228B5FC33D}"/>
              </a:ext>
            </a:extLst>
          </p:cNvPr>
          <p:cNvSpPr txBox="1"/>
          <p:nvPr/>
        </p:nvSpPr>
        <p:spPr>
          <a:xfrm>
            <a:off x="91440" y="83820"/>
            <a:ext cx="1720343" cy="400110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Hàm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main: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95499C-3C19-47B7-82AE-F407F20BA9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236"/>
          <a:stretch/>
        </p:blipFill>
        <p:spPr>
          <a:xfrm>
            <a:off x="754410" y="891540"/>
            <a:ext cx="7635210" cy="342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122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7EDB35-405A-4E35-87F6-B08D644027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726"/>
          <a:stretch/>
        </p:blipFill>
        <p:spPr>
          <a:xfrm>
            <a:off x="764742" y="750180"/>
            <a:ext cx="7614515" cy="36431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F0030B-B0F1-4452-A3F7-3902709E7A60}"/>
              </a:ext>
            </a:extLst>
          </p:cNvPr>
          <p:cNvSpPr txBox="1"/>
          <p:nvPr/>
        </p:nvSpPr>
        <p:spPr>
          <a:xfrm>
            <a:off x="91440" y="83820"/>
            <a:ext cx="2167581" cy="400110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Hàm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tạo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Node:</a:t>
            </a:r>
          </a:p>
        </p:txBody>
      </p:sp>
    </p:spTree>
    <p:extLst>
      <p:ext uri="{BB962C8B-B14F-4D97-AF65-F5344CB8AC3E}">
        <p14:creationId xmlns:p14="http://schemas.microsoft.com/office/powerpoint/2010/main" val="724792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E45A30-4105-48E9-8646-1D228B5FC33D}"/>
              </a:ext>
            </a:extLst>
          </p:cNvPr>
          <p:cNvSpPr txBox="1"/>
          <p:nvPr/>
        </p:nvSpPr>
        <p:spPr>
          <a:xfrm>
            <a:off x="767485" y="694020"/>
            <a:ext cx="3749744" cy="400110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5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Hàm</a:t>
            </a:r>
            <a:r>
              <a:rPr 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thêm</a:t>
            </a:r>
            <a:r>
              <a:rPr 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sách</a:t>
            </a:r>
            <a:r>
              <a:rPr 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vào</a:t>
            </a:r>
            <a:r>
              <a:rPr 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th</a:t>
            </a:r>
            <a:r>
              <a:rPr lang="vi-VN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ư</a:t>
            </a:r>
            <a:r>
              <a:rPr 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viện</a:t>
            </a:r>
            <a:r>
              <a:rPr 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1558B5-9505-4C10-8875-56E3552F3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85" y="1539240"/>
            <a:ext cx="7606895" cy="252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413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E45A30-4105-48E9-8646-1D228B5FC33D}"/>
              </a:ext>
            </a:extLst>
          </p:cNvPr>
          <p:cNvSpPr txBox="1"/>
          <p:nvPr/>
        </p:nvSpPr>
        <p:spPr>
          <a:xfrm>
            <a:off x="91440" y="83820"/>
            <a:ext cx="1720343" cy="400110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Hàm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main: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5B476B-4F37-4F2D-A55E-D59E4D5A61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792"/>
          <a:stretch/>
        </p:blipFill>
        <p:spPr>
          <a:xfrm>
            <a:off x="708427" y="758732"/>
            <a:ext cx="7726913" cy="362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106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F0030B-B0F1-4452-A3F7-3902709E7A60}"/>
              </a:ext>
            </a:extLst>
          </p:cNvPr>
          <p:cNvSpPr txBox="1"/>
          <p:nvPr/>
        </p:nvSpPr>
        <p:spPr>
          <a:xfrm>
            <a:off x="91440" y="83820"/>
            <a:ext cx="2579552" cy="400110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Hàm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in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danh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sách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120765-6D13-49ED-BEBE-48EF54609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53" y="1696674"/>
            <a:ext cx="7658494" cy="176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35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F6D2A2"/>
                </a:solidFill>
                <a:effectLst/>
                <a:uLnTx/>
                <a:uFillTx/>
                <a:latin typeface="Montserrat"/>
                <a:sym typeface="Montserra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19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F6D2A2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760EAA-A11B-46C8-8891-916F0EBD01E1}"/>
              </a:ext>
            </a:extLst>
          </p:cNvPr>
          <p:cNvSpPr txBox="1"/>
          <p:nvPr/>
        </p:nvSpPr>
        <p:spPr>
          <a:xfrm>
            <a:off x="775111" y="760065"/>
            <a:ext cx="2016899" cy="400110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20000"/>
                  <a:lumOff val="8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tantia" panose="02030602050306030303" pitchFamily="18" charset="0"/>
                <a:cs typeface="Arial"/>
                <a:sym typeface="Arial"/>
              </a:rPr>
              <a:t>Hàm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tantia" panose="02030602050306030303" pitchFamily="18" charset="0"/>
                <a:cs typeface="Arial"/>
                <a:sym typeface="Arial"/>
              </a:rPr>
              <a:t> </a:t>
            </a:r>
            <a:r>
              <a:rPr 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tantia" panose="02030602050306030303" pitchFamily="18" charset="0"/>
              </a:rPr>
              <a:t>x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tantia" panose="02030602050306030303" pitchFamily="18" charset="0"/>
                <a:cs typeface="Arial"/>
                <a:sym typeface="Arial"/>
              </a:rPr>
              <a:t>óa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tantia" panose="02030602050306030303" pitchFamily="18" charset="0"/>
                <a:cs typeface="Arial"/>
                <a:sym typeface="Arial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tantia" panose="02030602050306030303" pitchFamily="18" charset="0"/>
                <a:cs typeface="Arial"/>
                <a:sym typeface="Arial"/>
              </a:rPr>
              <a:t>đầu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LnTx/>
                <a:uFillTx/>
                <a:latin typeface="Constantia" panose="02030602050306030303" pitchFamily="18" charset="0"/>
                <a:cs typeface="Arial"/>
                <a:sym typeface="Arial"/>
              </a:rPr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32CCD7-B548-48A5-9D2F-A03E892540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60"/>
          <a:stretch/>
        </p:blipFill>
        <p:spPr>
          <a:xfrm>
            <a:off x="775110" y="1782393"/>
            <a:ext cx="7593780" cy="174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57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E24C37-C668-4666-84D6-20E813A7DC3E}"/>
              </a:ext>
            </a:extLst>
          </p:cNvPr>
          <p:cNvSpPr txBox="1"/>
          <p:nvPr/>
        </p:nvSpPr>
        <p:spPr>
          <a:xfrm>
            <a:off x="2628900" y="1661160"/>
            <a:ext cx="2294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chemeClr val="accent4">
                    <a:lumMod val="25000"/>
                  </a:schemeClr>
                </a:solidFill>
                <a:latin typeface="Constantia" panose="02030602050306030303" pitchFamily="18" charset="0"/>
              </a:rPr>
              <a:t>GVHD</a:t>
            </a:r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Constantia" panose="02030602050306030303" pitchFamily="18" charset="0"/>
              </a:rPr>
              <a:t>: </a:t>
            </a:r>
            <a:r>
              <a:rPr lang="en-US" dirty="0" err="1">
                <a:solidFill>
                  <a:schemeClr val="accent4">
                    <a:lumMod val="25000"/>
                  </a:schemeClr>
                </a:solidFill>
                <a:latin typeface="Constantia" panose="02030602050306030303" pitchFamily="18" charset="0"/>
              </a:rPr>
              <a:t>CN.Hà</a:t>
            </a:r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Constantia" panose="02030602050306030303" pitchFamily="18" charset="0"/>
              </a:rPr>
              <a:t> Minh </a:t>
            </a:r>
            <a:r>
              <a:rPr lang="en-US" dirty="0" err="1">
                <a:solidFill>
                  <a:schemeClr val="accent4">
                    <a:lumMod val="25000"/>
                  </a:schemeClr>
                </a:solidFill>
                <a:latin typeface="Constantia" panose="02030602050306030303" pitchFamily="18" charset="0"/>
              </a:rPr>
              <a:t>Khuê</a:t>
            </a:r>
            <a:endParaRPr lang="en-US" dirty="0">
              <a:solidFill>
                <a:schemeClr val="accent4">
                  <a:lumMod val="2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FA517E-71A3-42BB-A3EF-D0F9359ACBA5}"/>
              </a:ext>
            </a:extLst>
          </p:cNvPr>
          <p:cNvSpPr txBox="1"/>
          <p:nvPr/>
        </p:nvSpPr>
        <p:spPr>
          <a:xfrm>
            <a:off x="2689860" y="2285167"/>
            <a:ext cx="38555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>
                <a:solidFill>
                  <a:schemeClr val="accent4">
                    <a:lumMod val="25000"/>
                  </a:schemeClr>
                </a:solidFill>
                <a:latin typeface="Constantia" panose="02030602050306030303" pitchFamily="18" charset="0"/>
              </a:rPr>
              <a:t>Sinh</a:t>
            </a:r>
            <a:r>
              <a:rPr lang="en-US" b="1" u="sng" dirty="0">
                <a:solidFill>
                  <a:schemeClr val="accent4">
                    <a:lumMod val="25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b="1" u="sng" dirty="0" err="1">
                <a:solidFill>
                  <a:schemeClr val="accent4">
                    <a:lumMod val="25000"/>
                  </a:schemeClr>
                </a:solidFill>
                <a:latin typeface="Constantia" panose="02030602050306030303" pitchFamily="18" charset="0"/>
              </a:rPr>
              <a:t>viên</a:t>
            </a:r>
            <a:r>
              <a:rPr lang="en-US" b="1" u="sng" dirty="0">
                <a:solidFill>
                  <a:schemeClr val="accent4">
                    <a:lumMod val="25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b="1" u="sng" dirty="0" err="1">
                <a:solidFill>
                  <a:schemeClr val="accent4">
                    <a:lumMod val="25000"/>
                  </a:schemeClr>
                </a:solidFill>
                <a:latin typeface="Constantia" panose="02030602050306030303" pitchFamily="18" charset="0"/>
              </a:rPr>
              <a:t>thực</a:t>
            </a:r>
            <a:r>
              <a:rPr lang="en-US" b="1" u="sng" dirty="0">
                <a:solidFill>
                  <a:schemeClr val="accent4">
                    <a:lumMod val="25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b="1" u="sng" dirty="0" err="1">
                <a:solidFill>
                  <a:schemeClr val="accent4">
                    <a:lumMod val="25000"/>
                  </a:schemeClr>
                </a:solidFill>
                <a:latin typeface="Constantia" panose="02030602050306030303" pitchFamily="18" charset="0"/>
              </a:rPr>
              <a:t>hiện</a:t>
            </a:r>
            <a:r>
              <a:rPr lang="en-US" b="1" u="sng" dirty="0">
                <a:solidFill>
                  <a:schemeClr val="accent4">
                    <a:lumMod val="25000"/>
                  </a:schemeClr>
                </a:solidFill>
                <a:latin typeface="Constantia" panose="02030602050306030303" pitchFamily="18" charset="0"/>
              </a:rPr>
              <a:t>:</a:t>
            </a:r>
          </a:p>
          <a:p>
            <a:r>
              <a:rPr lang="en-US" sz="1800" b="1" u="sng" dirty="0" err="1">
                <a:solidFill>
                  <a:schemeClr val="accent4">
                    <a:lumMod val="25000"/>
                  </a:schemeClr>
                </a:solidFill>
                <a:latin typeface="Constantia" panose="02030602050306030303" pitchFamily="18" charset="0"/>
              </a:rPr>
              <a:t>Nhóm</a:t>
            </a:r>
            <a:r>
              <a:rPr lang="en-US" sz="1800" b="1" u="sng" dirty="0">
                <a:solidFill>
                  <a:schemeClr val="accent4">
                    <a:lumMod val="25000"/>
                  </a:schemeClr>
                </a:solidFill>
                <a:latin typeface="Constantia" panose="02030602050306030303" pitchFamily="18" charset="0"/>
              </a:rPr>
              <a:t> 4:</a:t>
            </a:r>
          </a:p>
          <a:p>
            <a:pPr marL="342900" indent="-342900">
              <a:buClr>
                <a:schemeClr val="accent4">
                  <a:lumMod val="25000"/>
                </a:schemeClr>
              </a:buClr>
              <a:buFont typeface="+mj-lt"/>
              <a:buAutoNum type="arabicPeriod"/>
            </a:pPr>
            <a:r>
              <a:rPr lang="en-US" sz="1600" dirty="0" err="1">
                <a:solidFill>
                  <a:schemeClr val="accent4">
                    <a:lumMod val="25000"/>
                  </a:schemeClr>
                </a:solidFill>
                <a:latin typeface="Constantia" panose="02030602050306030303" pitchFamily="18" charset="0"/>
              </a:rPr>
              <a:t>Trần</a:t>
            </a:r>
            <a:r>
              <a:rPr lang="en-US" sz="1600" dirty="0">
                <a:solidFill>
                  <a:schemeClr val="accent4">
                    <a:lumMod val="25000"/>
                  </a:schemeClr>
                </a:solidFill>
                <a:latin typeface="Constantia" panose="02030602050306030303" pitchFamily="18" charset="0"/>
              </a:rPr>
              <a:t> Minh </a:t>
            </a:r>
            <a:r>
              <a:rPr lang="en-US" sz="1600" dirty="0" err="1">
                <a:solidFill>
                  <a:schemeClr val="accent4">
                    <a:lumMod val="25000"/>
                  </a:schemeClr>
                </a:solidFill>
                <a:latin typeface="Constantia" panose="02030602050306030303" pitchFamily="18" charset="0"/>
              </a:rPr>
              <a:t>Quân</a:t>
            </a:r>
            <a:r>
              <a:rPr lang="en-US" sz="1600" dirty="0">
                <a:solidFill>
                  <a:schemeClr val="accent4">
                    <a:lumMod val="25000"/>
                  </a:schemeClr>
                </a:solidFill>
                <a:latin typeface="Constantia" panose="02030602050306030303" pitchFamily="18" charset="0"/>
              </a:rPr>
              <a:t> - 19130215</a:t>
            </a:r>
          </a:p>
          <a:p>
            <a:pPr marL="342900" indent="-342900">
              <a:buClr>
                <a:schemeClr val="accent4">
                  <a:lumMod val="25000"/>
                </a:schemeClr>
              </a:buClr>
              <a:buFont typeface="+mj-lt"/>
              <a:buAutoNum type="arabicPeriod"/>
            </a:pPr>
            <a:r>
              <a:rPr lang="en-US" sz="1600" dirty="0" err="1">
                <a:solidFill>
                  <a:schemeClr val="accent4">
                    <a:lumMod val="25000"/>
                  </a:schemeClr>
                </a:solidFill>
                <a:latin typeface="Constantia" panose="02030602050306030303" pitchFamily="18" charset="0"/>
              </a:rPr>
              <a:t>Võ</a:t>
            </a:r>
            <a:r>
              <a:rPr lang="en-US" sz="1600" dirty="0">
                <a:solidFill>
                  <a:schemeClr val="accent4">
                    <a:lumMod val="25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25000"/>
                  </a:schemeClr>
                </a:solidFill>
                <a:latin typeface="Constantia" panose="02030602050306030303" pitchFamily="18" charset="0"/>
              </a:rPr>
              <a:t>Phạm</a:t>
            </a:r>
            <a:r>
              <a:rPr lang="en-US" sz="1600" dirty="0">
                <a:solidFill>
                  <a:schemeClr val="accent4">
                    <a:lumMod val="25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25000"/>
                  </a:schemeClr>
                </a:solidFill>
                <a:latin typeface="Constantia" panose="02030602050306030303" pitchFamily="18" charset="0"/>
              </a:rPr>
              <a:t>Tấn</a:t>
            </a:r>
            <a:r>
              <a:rPr lang="en-US" sz="1600" dirty="0">
                <a:solidFill>
                  <a:schemeClr val="accent4">
                    <a:lumMod val="25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25000"/>
                  </a:schemeClr>
                </a:solidFill>
                <a:latin typeface="Constantia" panose="02030602050306030303" pitchFamily="18" charset="0"/>
              </a:rPr>
              <a:t>Trung</a:t>
            </a:r>
            <a:r>
              <a:rPr lang="en-US" sz="1600" dirty="0">
                <a:solidFill>
                  <a:schemeClr val="accent4">
                    <a:lumMod val="25000"/>
                  </a:schemeClr>
                </a:solidFill>
                <a:latin typeface="Constantia" panose="02030602050306030303" pitchFamily="18" charset="0"/>
              </a:rPr>
              <a:t> - 19130244</a:t>
            </a:r>
          </a:p>
          <a:p>
            <a:pPr marL="342900" indent="-342900">
              <a:buClr>
                <a:schemeClr val="accent4">
                  <a:lumMod val="25000"/>
                </a:schemeClr>
              </a:buClr>
              <a:buFont typeface="+mj-lt"/>
              <a:buAutoNum type="arabicPeriod"/>
            </a:pPr>
            <a:r>
              <a:rPr lang="en-US" sz="1600" dirty="0" err="1">
                <a:solidFill>
                  <a:schemeClr val="accent4">
                    <a:lumMod val="25000"/>
                  </a:schemeClr>
                </a:solidFill>
                <a:latin typeface="Constantia" panose="02030602050306030303" pitchFamily="18" charset="0"/>
              </a:rPr>
              <a:t>Văn</a:t>
            </a:r>
            <a:r>
              <a:rPr lang="en-US" sz="1600" dirty="0">
                <a:solidFill>
                  <a:schemeClr val="accent4">
                    <a:lumMod val="25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1600" dirty="0" err="1">
                <a:solidFill>
                  <a:schemeClr val="accent4">
                    <a:lumMod val="25000"/>
                  </a:schemeClr>
                </a:solidFill>
                <a:latin typeface="Constantia" panose="02030602050306030303" pitchFamily="18" charset="0"/>
              </a:rPr>
              <a:t>Nữ</a:t>
            </a:r>
            <a:r>
              <a:rPr lang="en-US" sz="1600" dirty="0">
                <a:solidFill>
                  <a:schemeClr val="accent4">
                    <a:lumMod val="25000"/>
                  </a:schemeClr>
                </a:solidFill>
                <a:latin typeface="Constantia" panose="02030602050306030303" pitchFamily="18" charset="0"/>
              </a:rPr>
              <a:t> Anh </a:t>
            </a:r>
            <a:r>
              <a:rPr lang="en-US" sz="1600" dirty="0" err="1">
                <a:solidFill>
                  <a:schemeClr val="accent4">
                    <a:lumMod val="25000"/>
                  </a:schemeClr>
                </a:solidFill>
                <a:latin typeface="Constantia" panose="02030602050306030303" pitchFamily="18" charset="0"/>
              </a:rPr>
              <a:t>Thư</a:t>
            </a:r>
            <a:r>
              <a:rPr lang="en-US" sz="1600" dirty="0">
                <a:solidFill>
                  <a:schemeClr val="accent4">
                    <a:lumMod val="25000"/>
                  </a:schemeClr>
                </a:solidFill>
                <a:latin typeface="Constantia" panose="02030602050306030303" pitchFamily="18" charset="0"/>
              </a:rPr>
              <a:t> - 19130233</a:t>
            </a:r>
          </a:p>
          <a:p>
            <a:pPr marL="342900" indent="-342900">
              <a:buClr>
                <a:schemeClr val="accent4">
                  <a:lumMod val="25000"/>
                </a:schemeClr>
              </a:buClr>
              <a:buFont typeface="+mj-lt"/>
              <a:buAutoNum type="arabicPeriod"/>
            </a:pPr>
            <a:r>
              <a:rPr lang="en-US" sz="1600" dirty="0" err="1">
                <a:solidFill>
                  <a:schemeClr val="accent4">
                    <a:lumMod val="25000"/>
                  </a:schemeClr>
                </a:solidFill>
                <a:latin typeface="Constantia" panose="02030602050306030303" pitchFamily="18" charset="0"/>
              </a:rPr>
              <a:t>Nguyễn</a:t>
            </a:r>
            <a:r>
              <a:rPr lang="en-US" sz="1600" dirty="0">
                <a:solidFill>
                  <a:schemeClr val="accent4">
                    <a:lumMod val="25000"/>
                  </a:schemeClr>
                </a:solidFill>
                <a:latin typeface="Constantia" panose="02030602050306030303" pitchFamily="18" charset="0"/>
              </a:rPr>
              <a:t> Phan Minh </a:t>
            </a:r>
            <a:r>
              <a:rPr lang="en-US" sz="1600" dirty="0" err="1">
                <a:solidFill>
                  <a:schemeClr val="accent4">
                    <a:lumMod val="25000"/>
                  </a:schemeClr>
                </a:solidFill>
                <a:latin typeface="Constantia" panose="02030602050306030303" pitchFamily="18" charset="0"/>
              </a:rPr>
              <a:t>Nguyệt</a:t>
            </a:r>
            <a:r>
              <a:rPr lang="en-US" sz="1600" dirty="0">
                <a:solidFill>
                  <a:schemeClr val="accent4">
                    <a:lumMod val="25000"/>
                  </a:schemeClr>
                </a:solidFill>
                <a:latin typeface="Constantia" panose="02030602050306030303" pitchFamily="18" charset="0"/>
              </a:rPr>
              <a:t> - 19130197</a:t>
            </a:r>
          </a:p>
        </p:txBody>
      </p:sp>
      <p:grpSp>
        <p:nvGrpSpPr>
          <p:cNvPr id="7" name="Google Shape;1021;p48">
            <a:extLst>
              <a:ext uri="{FF2B5EF4-FFF2-40B4-BE49-F238E27FC236}">
                <a16:creationId xmlns:a16="http://schemas.microsoft.com/office/drawing/2014/main" id="{CBF28E2B-D62A-478F-9C73-095F012550C1}"/>
              </a:ext>
            </a:extLst>
          </p:cNvPr>
          <p:cNvGrpSpPr/>
          <p:nvPr/>
        </p:nvGrpSpPr>
        <p:grpSpPr>
          <a:xfrm>
            <a:off x="6629145" y="3709115"/>
            <a:ext cx="256416" cy="414535"/>
            <a:chOff x="1988225" y="4286525"/>
            <a:chExt cx="305075" cy="493200"/>
          </a:xfrm>
          <a:solidFill>
            <a:schemeClr val="accent4">
              <a:lumMod val="75000"/>
            </a:schemeClr>
          </a:solidFill>
        </p:grpSpPr>
        <p:sp>
          <p:nvSpPr>
            <p:cNvPr id="8" name="Google Shape;1022;p48">
              <a:extLst>
                <a:ext uri="{FF2B5EF4-FFF2-40B4-BE49-F238E27FC236}">
                  <a16:creationId xmlns:a16="http://schemas.microsoft.com/office/drawing/2014/main" id="{3BFB9DE4-22B2-4FB2-ADDC-35863FDF8CCF}"/>
                </a:ext>
              </a:extLst>
            </p:cNvPr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grp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23;p48">
              <a:extLst>
                <a:ext uri="{FF2B5EF4-FFF2-40B4-BE49-F238E27FC236}">
                  <a16:creationId xmlns:a16="http://schemas.microsoft.com/office/drawing/2014/main" id="{1F8CB918-FEF2-4C57-8399-2037DE768A0E}"/>
                </a:ext>
              </a:extLst>
            </p:cNvPr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grp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24;p48">
              <a:extLst>
                <a:ext uri="{FF2B5EF4-FFF2-40B4-BE49-F238E27FC236}">
                  <a16:creationId xmlns:a16="http://schemas.microsoft.com/office/drawing/2014/main" id="{340BE0CD-0BDF-4109-8EAB-F2D263B05023}"/>
                </a:ext>
              </a:extLst>
            </p:cNvPr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grp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25;p48">
              <a:extLst>
                <a:ext uri="{FF2B5EF4-FFF2-40B4-BE49-F238E27FC236}">
                  <a16:creationId xmlns:a16="http://schemas.microsoft.com/office/drawing/2014/main" id="{EE87D9A3-44D7-49E4-9F8F-81137139818E}"/>
                </a:ext>
              </a:extLst>
            </p:cNvPr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grp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26;p48">
              <a:extLst>
                <a:ext uri="{FF2B5EF4-FFF2-40B4-BE49-F238E27FC236}">
                  <a16:creationId xmlns:a16="http://schemas.microsoft.com/office/drawing/2014/main" id="{136F2081-B215-4B7F-ABB3-958C6F3737A1}"/>
                </a:ext>
              </a:extLst>
            </p:cNvPr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grp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27;p48">
              <a:extLst>
                <a:ext uri="{FF2B5EF4-FFF2-40B4-BE49-F238E27FC236}">
                  <a16:creationId xmlns:a16="http://schemas.microsoft.com/office/drawing/2014/main" id="{1715266B-C46D-431E-A545-2CA42E5136B7}"/>
                </a:ext>
              </a:extLst>
            </p:cNvPr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grp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28;p48">
              <a:extLst>
                <a:ext uri="{FF2B5EF4-FFF2-40B4-BE49-F238E27FC236}">
                  <a16:creationId xmlns:a16="http://schemas.microsoft.com/office/drawing/2014/main" id="{801F6B23-36FA-4D5D-90A8-851E9CB4C3A5}"/>
                </a:ext>
              </a:extLst>
            </p:cNvPr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grp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021;p48">
            <a:extLst>
              <a:ext uri="{FF2B5EF4-FFF2-40B4-BE49-F238E27FC236}">
                <a16:creationId xmlns:a16="http://schemas.microsoft.com/office/drawing/2014/main" id="{EFBC96BC-7638-4A63-B321-1BD55DFEDF9E}"/>
              </a:ext>
            </a:extLst>
          </p:cNvPr>
          <p:cNvGrpSpPr/>
          <p:nvPr/>
        </p:nvGrpSpPr>
        <p:grpSpPr>
          <a:xfrm>
            <a:off x="6949761" y="3709115"/>
            <a:ext cx="256416" cy="414535"/>
            <a:chOff x="1988225" y="4286525"/>
            <a:chExt cx="305075" cy="493200"/>
          </a:xfrm>
        </p:grpSpPr>
        <p:sp>
          <p:nvSpPr>
            <p:cNvPr id="16" name="Google Shape;1022;p48">
              <a:extLst>
                <a:ext uri="{FF2B5EF4-FFF2-40B4-BE49-F238E27FC236}">
                  <a16:creationId xmlns:a16="http://schemas.microsoft.com/office/drawing/2014/main" id="{BE634B3C-2579-415F-956B-D38C3412755D}"/>
                </a:ext>
              </a:extLst>
            </p:cNvPr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23;p48">
              <a:extLst>
                <a:ext uri="{FF2B5EF4-FFF2-40B4-BE49-F238E27FC236}">
                  <a16:creationId xmlns:a16="http://schemas.microsoft.com/office/drawing/2014/main" id="{4C9BD566-0CEE-4345-8C7F-5D699A28027A}"/>
                </a:ext>
              </a:extLst>
            </p:cNvPr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24;p48">
              <a:extLst>
                <a:ext uri="{FF2B5EF4-FFF2-40B4-BE49-F238E27FC236}">
                  <a16:creationId xmlns:a16="http://schemas.microsoft.com/office/drawing/2014/main" id="{942DF5F3-AF8A-44C3-A26C-0045FAB531CF}"/>
                </a:ext>
              </a:extLst>
            </p:cNvPr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25;p48">
              <a:extLst>
                <a:ext uri="{FF2B5EF4-FFF2-40B4-BE49-F238E27FC236}">
                  <a16:creationId xmlns:a16="http://schemas.microsoft.com/office/drawing/2014/main" id="{3DD1B6FA-2C1B-4D05-88C5-453CF25E6419}"/>
                </a:ext>
              </a:extLst>
            </p:cNvPr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26;p48">
              <a:extLst>
                <a:ext uri="{FF2B5EF4-FFF2-40B4-BE49-F238E27FC236}">
                  <a16:creationId xmlns:a16="http://schemas.microsoft.com/office/drawing/2014/main" id="{B073D7D5-AC1F-4A94-B0C1-39FF4AB898D6}"/>
                </a:ext>
              </a:extLst>
            </p:cNvPr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27;p48">
              <a:extLst>
                <a:ext uri="{FF2B5EF4-FFF2-40B4-BE49-F238E27FC236}">
                  <a16:creationId xmlns:a16="http://schemas.microsoft.com/office/drawing/2014/main" id="{78C6F4D8-9ED6-4E95-9A8F-87D1833B3A02}"/>
                </a:ext>
              </a:extLst>
            </p:cNvPr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28;p48">
              <a:extLst>
                <a:ext uri="{FF2B5EF4-FFF2-40B4-BE49-F238E27FC236}">
                  <a16:creationId xmlns:a16="http://schemas.microsoft.com/office/drawing/2014/main" id="{2A0ABC94-567B-4688-9859-DC67B487706D}"/>
                </a:ext>
              </a:extLst>
            </p:cNvPr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1021;p48">
            <a:extLst>
              <a:ext uri="{FF2B5EF4-FFF2-40B4-BE49-F238E27FC236}">
                <a16:creationId xmlns:a16="http://schemas.microsoft.com/office/drawing/2014/main" id="{9274F01B-0EE7-4CCD-8832-1BAF397332E0}"/>
              </a:ext>
            </a:extLst>
          </p:cNvPr>
          <p:cNvGrpSpPr/>
          <p:nvPr/>
        </p:nvGrpSpPr>
        <p:grpSpPr>
          <a:xfrm>
            <a:off x="7273207" y="3697852"/>
            <a:ext cx="256416" cy="414535"/>
            <a:chOff x="1988225" y="4286525"/>
            <a:chExt cx="305075" cy="493200"/>
          </a:xfrm>
        </p:grpSpPr>
        <p:sp>
          <p:nvSpPr>
            <p:cNvPr id="24" name="Google Shape;1022;p48">
              <a:extLst>
                <a:ext uri="{FF2B5EF4-FFF2-40B4-BE49-F238E27FC236}">
                  <a16:creationId xmlns:a16="http://schemas.microsoft.com/office/drawing/2014/main" id="{017E1843-10AB-4E79-AB36-4E23E7A811B3}"/>
                </a:ext>
              </a:extLst>
            </p:cNvPr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23;p48">
              <a:extLst>
                <a:ext uri="{FF2B5EF4-FFF2-40B4-BE49-F238E27FC236}">
                  <a16:creationId xmlns:a16="http://schemas.microsoft.com/office/drawing/2014/main" id="{FAF936D8-B6E5-4A4F-A789-6363DE79CE51}"/>
                </a:ext>
              </a:extLst>
            </p:cNvPr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24;p48">
              <a:extLst>
                <a:ext uri="{FF2B5EF4-FFF2-40B4-BE49-F238E27FC236}">
                  <a16:creationId xmlns:a16="http://schemas.microsoft.com/office/drawing/2014/main" id="{15D468FF-8871-46CE-9190-EAA08C969996}"/>
                </a:ext>
              </a:extLst>
            </p:cNvPr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25;p48">
              <a:extLst>
                <a:ext uri="{FF2B5EF4-FFF2-40B4-BE49-F238E27FC236}">
                  <a16:creationId xmlns:a16="http://schemas.microsoft.com/office/drawing/2014/main" id="{E7512484-6D07-4077-85D6-864A0265C324}"/>
                </a:ext>
              </a:extLst>
            </p:cNvPr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26;p48">
              <a:extLst>
                <a:ext uri="{FF2B5EF4-FFF2-40B4-BE49-F238E27FC236}">
                  <a16:creationId xmlns:a16="http://schemas.microsoft.com/office/drawing/2014/main" id="{6833188A-817D-4BE7-B513-B300A6FE10C8}"/>
                </a:ext>
              </a:extLst>
            </p:cNvPr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27;p48">
              <a:extLst>
                <a:ext uri="{FF2B5EF4-FFF2-40B4-BE49-F238E27FC236}">
                  <a16:creationId xmlns:a16="http://schemas.microsoft.com/office/drawing/2014/main" id="{32314144-E2A0-4581-8BE4-F80948FAE0D2}"/>
                </a:ext>
              </a:extLst>
            </p:cNvPr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28;p48">
              <a:extLst>
                <a:ext uri="{FF2B5EF4-FFF2-40B4-BE49-F238E27FC236}">
                  <a16:creationId xmlns:a16="http://schemas.microsoft.com/office/drawing/2014/main" id="{3B4E27B8-D149-401F-A120-E2AE6939D5D3}"/>
                </a:ext>
              </a:extLst>
            </p:cNvPr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1021;p48">
            <a:extLst>
              <a:ext uri="{FF2B5EF4-FFF2-40B4-BE49-F238E27FC236}">
                <a16:creationId xmlns:a16="http://schemas.microsoft.com/office/drawing/2014/main" id="{EF295A68-D2E9-4234-949B-05B67888B0CB}"/>
              </a:ext>
            </a:extLst>
          </p:cNvPr>
          <p:cNvGrpSpPr/>
          <p:nvPr/>
        </p:nvGrpSpPr>
        <p:grpSpPr>
          <a:xfrm>
            <a:off x="7591259" y="3697852"/>
            <a:ext cx="256416" cy="414535"/>
            <a:chOff x="1988225" y="4286525"/>
            <a:chExt cx="305075" cy="493200"/>
          </a:xfrm>
        </p:grpSpPr>
        <p:sp>
          <p:nvSpPr>
            <p:cNvPr id="32" name="Google Shape;1022;p48">
              <a:extLst>
                <a:ext uri="{FF2B5EF4-FFF2-40B4-BE49-F238E27FC236}">
                  <a16:creationId xmlns:a16="http://schemas.microsoft.com/office/drawing/2014/main" id="{83DC5656-62A5-44AA-B9E5-C889FFAA01E1}"/>
                </a:ext>
              </a:extLst>
            </p:cNvPr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23;p48">
              <a:extLst>
                <a:ext uri="{FF2B5EF4-FFF2-40B4-BE49-F238E27FC236}">
                  <a16:creationId xmlns:a16="http://schemas.microsoft.com/office/drawing/2014/main" id="{98E5A358-F574-4D74-B0F4-BE5678D97972}"/>
                </a:ext>
              </a:extLst>
            </p:cNvPr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24;p48">
              <a:extLst>
                <a:ext uri="{FF2B5EF4-FFF2-40B4-BE49-F238E27FC236}">
                  <a16:creationId xmlns:a16="http://schemas.microsoft.com/office/drawing/2014/main" id="{CD9049AA-F373-4CC3-9173-71F5EC1A1646}"/>
                </a:ext>
              </a:extLst>
            </p:cNvPr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25;p48">
              <a:extLst>
                <a:ext uri="{FF2B5EF4-FFF2-40B4-BE49-F238E27FC236}">
                  <a16:creationId xmlns:a16="http://schemas.microsoft.com/office/drawing/2014/main" id="{66831CFC-A3AF-4BE5-8360-3EE4ED3409CC}"/>
                </a:ext>
              </a:extLst>
            </p:cNvPr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26;p48">
              <a:extLst>
                <a:ext uri="{FF2B5EF4-FFF2-40B4-BE49-F238E27FC236}">
                  <a16:creationId xmlns:a16="http://schemas.microsoft.com/office/drawing/2014/main" id="{AC36AC38-25E1-4F28-A36C-3D0D4EF39D2D}"/>
                </a:ext>
              </a:extLst>
            </p:cNvPr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27;p48">
              <a:extLst>
                <a:ext uri="{FF2B5EF4-FFF2-40B4-BE49-F238E27FC236}">
                  <a16:creationId xmlns:a16="http://schemas.microsoft.com/office/drawing/2014/main" id="{DC797E3F-4BA9-4EB0-873D-0F2E285B2598}"/>
                </a:ext>
              </a:extLst>
            </p:cNvPr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28;p48">
              <a:extLst>
                <a:ext uri="{FF2B5EF4-FFF2-40B4-BE49-F238E27FC236}">
                  <a16:creationId xmlns:a16="http://schemas.microsoft.com/office/drawing/2014/main" id="{4FEA0695-007A-4790-9219-BD645FA3FE52}"/>
                </a:ext>
              </a:extLst>
            </p:cNvPr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7752B9B-BF35-41DD-B1F0-664084AF4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139" y="1002090"/>
            <a:ext cx="1457038" cy="15696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F6D2A2"/>
                </a:solidFill>
                <a:effectLst/>
                <a:uLnTx/>
                <a:uFillTx/>
                <a:latin typeface="Montserrat"/>
                <a:sym typeface="Montserra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20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F6D2A2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760EAA-A11B-46C8-8891-916F0EBD01E1}"/>
              </a:ext>
            </a:extLst>
          </p:cNvPr>
          <p:cNvSpPr txBox="1"/>
          <p:nvPr/>
        </p:nvSpPr>
        <p:spPr>
          <a:xfrm>
            <a:off x="775111" y="760065"/>
            <a:ext cx="3951723" cy="400110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9F72">
                  <a:lumMod val="20000"/>
                  <a:lumOff val="8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C59F72">
                    <a:lumMod val="20000"/>
                    <a:lumOff val="80000"/>
                  </a:srgbClr>
                </a:solidFill>
                <a:effectLst/>
                <a:uLnTx/>
                <a:uFillTx/>
                <a:latin typeface="Constantia" panose="02030602050306030303" pitchFamily="18" charset="0"/>
                <a:cs typeface="Arial"/>
                <a:sym typeface="Arial"/>
              </a:rPr>
              <a:t>Hàm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59F72">
                    <a:lumMod val="20000"/>
                    <a:lumOff val="80000"/>
                  </a:srgbClr>
                </a:solidFill>
                <a:effectLst/>
                <a:uLnTx/>
                <a:uFillTx/>
                <a:latin typeface="Constantia" panose="02030602050306030303" pitchFamily="18" charset="0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C59F72">
                    <a:lumMod val="20000"/>
                    <a:lumOff val="80000"/>
                  </a:srgbClr>
                </a:solidFill>
                <a:latin typeface="Constantia" panose="02030602050306030303" pitchFamily="18" charset="0"/>
              </a:rPr>
              <a:t>thay</a:t>
            </a:r>
            <a:r>
              <a:rPr lang="en-US" sz="2000" dirty="0">
                <a:solidFill>
                  <a:srgbClr val="C59F72">
                    <a:lumMod val="20000"/>
                    <a:lumOff val="80000"/>
                  </a:srgbClr>
                </a:solidFill>
                <a:latin typeface="Constantia" panose="02030602050306030303" pitchFamily="18" charset="0"/>
              </a:rPr>
              <a:t> </a:t>
            </a:r>
            <a:r>
              <a:rPr lang="en-US" sz="2000" dirty="0" err="1">
                <a:solidFill>
                  <a:srgbClr val="C59F72">
                    <a:lumMod val="20000"/>
                    <a:lumOff val="80000"/>
                  </a:srgbClr>
                </a:solidFill>
                <a:latin typeface="Constantia" panose="02030602050306030303" pitchFamily="18" charset="0"/>
              </a:rPr>
              <a:t>đổi</a:t>
            </a:r>
            <a:r>
              <a:rPr lang="en-US" sz="2000" dirty="0">
                <a:solidFill>
                  <a:srgbClr val="C59F72">
                    <a:lumMod val="20000"/>
                    <a:lumOff val="80000"/>
                  </a:srgbClr>
                </a:solidFill>
                <a:latin typeface="Constantia" panose="02030602050306030303" pitchFamily="18" charset="0"/>
              </a:rPr>
              <a:t> </a:t>
            </a:r>
            <a:r>
              <a:rPr lang="en-US" sz="2000" dirty="0" err="1">
                <a:solidFill>
                  <a:srgbClr val="C59F72">
                    <a:lumMod val="20000"/>
                    <a:lumOff val="80000"/>
                  </a:srgbClr>
                </a:solidFill>
                <a:latin typeface="Constantia" panose="02030602050306030303" pitchFamily="18" charset="0"/>
              </a:rPr>
              <a:t>vị</a:t>
            </a:r>
            <a:r>
              <a:rPr lang="en-US" sz="2000" dirty="0">
                <a:solidFill>
                  <a:srgbClr val="C59F72">
                    <a:lumMod val="20000"/>
                    <a:lumOff val="80000"/>
                  </a:srgbClr>
                </a:solidFill>
                <a:latin typeface="Constantia" panose="02030602050306030303" pitchFamily="18" charset="0"/>
              </a:rPr>
              <a:t> </a:t>
            </a:r>
            <a:r>
              <a:rPr lang="en-US" sz="2000" dirty="0" err="1">
                <a:solidFill>
                  <a:srgbClr val="C59F72">
                    <a:lumMod val="20000"/>
                    <a:lumOff val="80000"/>
                  </a:srgbClr>
                </a:solidFill>
                <a:latin typeface="Constantia" panose="02030602050306030303" pitchFamily="18" charset="0"/>
              </a:rPr>
              <a:t>trí</a:t>
            </a:r>
            <a:r>
              <a:rPr lang="en-US" sz="2000" dirty="0">
                <a:solidFill>
                  <a:srgbClr val="C59F72">
                    <a:lumMod val="20000"/>
                    <a:lumOff val="80000"/>
                  </a:srgbClr>
                </a:solidFill>
                <a:latin typeface="Constantia" panose="02030602050306030303" pitchFamily="18" charset="0"/>
              </a:rPr>
              <a:t> </a:t>
            </a:r>
            <a:r>
              <a:rPr lang="en-US" sz="2000" dirty="0" err="1">
                <a:solidFill>
                  <a:srgbClr val="C59F72">
                    <a:lumMod val="20000"/>
                    <a:lumOff val="80000"/>
                  </a:srgbClr>
                </a:solidFill>
                <a:latin typeface="Constantia" panose="02030602050306030303" pitchFamily="18" charset="0"/>
              </a:rPr>
              <a:t>sau</a:t>
            </a:r>
            <a:r>
              <a:rPr lang="en-US" sz="2000" dirty="0">
                <a:solidFill>
                  <a:srgbClr val="C59F72">
                    <a:lumMod val="20000"/>
                    <a:lumOff val="80000"/>
                  </a:srgbClr>
                </a:solidFill>
                <a:latin typeface="Constantia" panose="02030602050306030303" pitchFamily="18" charset="0"/>
              </a:rPr>
              <a:t> </a:t>
            </a:r>
            <a:r>
              <a:rPr lang="en-US" sz="2000" dirty="0" err="1">
                <a:solidFill>
                  <a:srgbClr val="C59F72">
                    <a:lumMod val="20000"/>
                    <a:lumOff val="80000"/>
                  </a:srgbClr>
                </a:solidFill>
                <a:latin typeface="Constantia" panose="02030602050306030303" pitchFamily="18" charset="0"/>
              </a:rPr>
              <a:t>khi</a:t>
            </a:r>
            <a:r>
              <a:rPr lang="en-US" sz="2000" dirty="0">
                <a:solidFill>
                  <a:srgbClr val="C59F72">
                    <a:lumMod val="20000"/>
                    <a:lumOff val="80000"/>
                  </a:srgbClr>
                </a:solidFill>
                <a:latin typeface="Constantia" panose="02030602050306030303" pitchFamily="18" charset="0"/>
              </a:rPr>
              <a:t> </a:t>
            </a:r>
            <a:r>
              <a:rPr lang="en-US" sz="2000" dirty="0" err="1">
                <a:solidFill>
                  <a:srgbClr val="C59F72">
                    <a:lumMod val="20000"/>
                    <a:lumOff val="80000"/>
                  </a:srgbClr>
                </a:solidFill>
                <a:latin typeface="Constantia" panose="02030602050306030303" pitchFamily="18" charset="0"/>
              </a:rPr>
              <a:t>xóa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59F72">
                    <a:lumMod val="20000"/>
                    <a:lumOff val="80000"/>
                  </a:srgbClr>
                </a:solidFill>
                <a:effectLst/>
                <a:uLnTx/>
                <a:uFillTx/>
                <a:latin typeface="Constantia" panose="02030602050306030303" pitchFamily="18" charset="0"/>
                <a:cs typeface="Arial"/>
                <a:sym typeface="Arial"/>
              </a:rPr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937EF-E4B3-40E4-8B4A-2E05C6CBB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08" y="1898615"/>
            <a:ext cx="7467984" cy="134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F0030B-B0F1-4452-A3F7-3902709E7A60}"/>
              </a:ext>
            </a:extLst>
          </p:cNvPr>
          <p:cNvSpPr txBox="1"/>
          <p:nvPr/>
        </p:nvSpPr>
        <p:spPr>
          <a:xfrm>
            <a:off x="91440" y="83820"/>
            <a:ext cx="2791149" cy="400110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Hàm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xóa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sách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bất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kì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E56AD3-87D8-4980-B53C-B295546ED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43" y="569999"/>
            <a:ext cx="8039513" cy="448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83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F6D2A2"/>
                </a:solidFill>
                <a:effectLst/>
                <a:uLnTx/>
                <a:uFillTx/>
                <a:latin typeface="Montserrat"/>
                <a:sym typeface="Montserra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22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F6D2A2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E45A30-4105-48E9-8646-1D228B5FC33D}"/>
              </a:ext>
            </a:extLst>
          </p:cNvPr>
          <p:cNvSpPr txBox="1"/>
          <p:nvPr/>
        </p:nvSpPr>
        <p:spPr>
          <a:xfrm>
            <a:off x="91440" y="83820"/>
            <a:ext cx="1720343" cy="400110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7545">
                  <a:lumMod val="5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997545">
                    <a:lumMod val="50000"/>
                  </a:srgbClr>
                </a:solidFill>
                <a:effectLst/>
                <a:uLnTx/>
                <a:uFillTx/>
                <a:latin typeface="Constantia" panose="02030602050306030303" pitchFamily="18" charset="0"/>
                <a:cs typeface="Arial"/>
                <a:sym typeface="Arial"/>
              </a:rPr>
              <a:t>Hàm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997545">
                    <a:lumMod val="50000"/>
                  </a:srgbClr>
                </a:solidFill>
                <a:effectLst/>
                <a:uLnTx/>
                <a:uFillTx/>
                <a:latin typeface="Constantia" panose="02030602050306030303" pitchFamily="18" charset="0"/>
                <a:cs typeface="Arial"/>
                <a:sym typeface="Arial"/>
              </a:rPr>
              <a:t> main: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3571EA-F25E-4F83-A3CA-254A8A6D63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500"/>
          <a:stretch/>
        </p:blipFill>
        <p:spPr>
          <a:xfrm>
            <a:off x="739140" y="1321060"/>
            <a:ext cx="7635240" cy="250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53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E45A30-4105-48E9-8646-1D228B5FC33D}"/>
              </a:ext>
            </a:extLst>
          </p:cNvPr>
          <p:cNvSpPr txBox="1"/>
          <p:nvPr/>
        </p:nvSpPr>
        <p:spPr>
          <a:xfrm>
            <a:off x="91440" y="83820"/>
            <a:ext cx="3203121" cy="400110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Hàm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sửa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thông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tin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sách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9AF0AE-1A68-4096-9AB4-6312BDEA8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088" y="1260407"/>
            <a:ext cx="7283824" cy="262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62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E45A30-4105-48E9-8646-1D228B5FC33D}"/>
              </a:ext>
            </a:extLst>
          </p:cNvPr>
          <p:cNvSpPr txBox="1"/>
          <p:nvPr/>
        </p:nvSpPr>
        <p:spPr>
          <a:xfrm>
            <a:off x="91440" y="83820"/>
            <a:ext cx="2643672" cy="400110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Hàm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sửa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thông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tin: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EAFC75-99D0-4E42-AB91-32CB8B6E1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77" y="914315"/>
            <a:ext cx="7690245" cy="331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693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C2A672-75A3-40CA-94CF-816F0568B2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625"/>
          <a:stretch/>
        </p:blipFill>
        <p:spPr>
          <a:xfrm>
            <a:off x="750600" y="742950"/>
            <a:ext cx="7623780" cy="3657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8669C0-28AF-4514-AA10-5D8DE9B3FF73}"/>
              </a:ext>
            </a:extLst>
          </p:cNvPr>
          <p:cNvSpPr txBox="1"/>
          <p:nvPr/>
        </p:nvSpPr>
        <p:spPr>
          <a:xfrm>
            <a:off x="91440" y="83820"/>
            <a:ext cx="1720343" cy="400110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5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tantia" panose="02030602050306030303" pitchFamily="18" charset="0"/>
              </a:rPr>
              <a:t>Hàm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tantia" panose="02030602050306030303" pitchFamily="18" charset="0"/>
              </a:rPr>
              <a:t> main:</a:t>
            </a:r>
          </a:p>
        </p:txBody>
      </p:sp>
    </p:spTree>
    <p:extLst>
      <p:ext uri="{BB962C8B-B14F-4D97-AF65-F5344CB8AC3E}">
        <p14:creationId xmlns:p14="http://schemas.microsoft.com/office/powerpoint/2010/main" val="2030219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F6D2A2"/>
                </a:solidFill>
                <a:effectLst/>
                <a:uLnTx/>
                <a:uFillTx/>
                <a:latin typeface="Montserrat"/>
                <a:sym typeface="Montserra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26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F6D2A2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8669C0-28AF-4514-AA10-5D8DE9B3FF73}"/>
              </a:ext>
            </a:extLst>
          </p:cNvPr>
          <p:cNvSpPr txBox="1"/>
          <p:nvPr/>
        </p:nvSpPr>
        <p:spPr>
          <a:xfrm>
            <a:off x="91440" y="83820"/>
            <a:ext cx="1712328" cy="400110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9F72">
                  <a:lumMod val="40000"/>
                  <a:lumOff val="6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C59F72">
                    <a:lumMod val="60000"/>
                    <a:lumOff val="40000"/>
                  </a:srgbClr>
                </a:solidFill>
                <a:effectLst/>
                <a:uLnTx/>
                <a:uFillTx/>
                <a:latin typeface="Constantia" panose="02030602050306030303" pitchFamily="18" charset="0"/>
                <a:cs typeface="Arial"/>
                <a:sym typeface="Arial"/>
              </a:rPr>
              <a:t>Hàm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59F72">
                    <a:lumMod val="60000"/>
                    <a:lumOff val="40000"/>
                  </a:srgbClr>
                </a:solidFill>
                <a:effectLst/>
                <a:uLnTx/>
                <a:uFillTx/>
                <a:latin typeface="Constantia" panose="02030602050306030303" pitchFamily="18" charset="0"/>
                <a:cs typeface="Arial"/>
                <a:sym typeface="Arial"/>
              </a:rPr>
              <a:t> s</a:t>
            </a:r>
            <a:r>
              <a:rPr lang="en-US" sz="2000" dirty="0" err="1">
                <a:solidFill>
                  <a:srgbClr val="C59F72">
                    <a:lumMod val="60000"/>
                    <a:lumOff val="40000"/>
                  </a:srgbClr>
                </a:solidFill>
                <a:latin typeface="Constantia" panose="02030602050306030303" pitchFamily="18" charset="0"/>
              </a:rPr>
              <a:t>wap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59F72">
                    <a:lumMod val="60000"/>
                    <a:lumOff val="40000"/>
                  </a:srgbClr>
                </a:solidFill>
                <a:effectLst/>
                <a:uLnTx/>
                <a:uFillTx/>
                <a:latin typeface="Constantia" panose="02030602050306030303" pitchFamily="18" charset="0"/>
                <a:cs typeface="Arial"/>
                <a:sym typeface="Arial"/>
              </a:rPr>
              <a:t>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E5CCB9-0BAB-43CC-8560-C28F4A7A36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917"/>
          <a:stretch/>
        </p:blipFill>
        <p:spPr>
          <a:xfrm>
            <a:off x="727710" y="569065"/>
            <a:ext cx="7688580" cy="402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647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8669C0-28AF-4514-AA10-5D8DE9B3FF73}"/>
              </a:ext>
            </a:extLst>
          </p:cNvPr>
          <p:cNvSpPr txBox="1"/>
          <p:nvPr/>
        </p:nvSpPr>
        <p:spPr>
          <a:xfrm>
            <a:off x="91440" y="68580"/>
            <a:ext cx="1980029" cy="400110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5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tantia" panose="02030602050306030303" pitchFamily="18" charset="0"/>
              </a:rPr>
              <a:t>Hàm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0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tantia" panose="02030602050306030303" pitchFamily="18" charset="0"/>
              </a:rPr>
              <a:t>sắp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0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tantia" panose="02030602050306030303" pitchFamily="18" charset="0"/>
              </a:rPr>
              <a:t>xếp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tantia" panose="02030602050306030303" pitchFamily="18" charset="0"/>
              </a:rPr>
              <a:t>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6775E0D-3471-4D45-9493-197623D6EA9D}"/>
              </a:ext>
            </a:extLst>
          </p:cNvPr>
          <p:cNvGrpSpPr/>
          <p:nvPr/>
        </p:nvGrpSpPr>
        <p:grpSpPr>
          <a:xfrm>
            <a:off x="746961" y="685089"/>
            <a:ext cx="7650077" cy="3773322"/>
            <a:chOff x="746961" y="685089"/>
            <a:chExt cx="7650077" cy="377332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A13A7A5-9ADA-4E63-8D66-7E77A06993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5343"/>
            <a:stretch/>
          </p:blipFill>
          <p:spPr>
            <a:xfrm>
              <a:off x="746961" y="685089"/>
              <a:ext cx="7650077" cy="2042871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C88352A-D06F-43D0-8BAE-62E727F718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375"/>
            <a:stretch/>
          </p:blipFill>
          <p:spPr>
            <a:xfrm>
              <a:off x="746961" y="2727960"/>
              <a:ext cx="7650077" cy="1730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2213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8669C0-28AF-4514-AA10-5D8DE9B3FF73}"/>
              </a:ext>
            </a:extLst>
          </p:cNvPr>
          <p:cNvSpPr txBox="1"/>
          <p:nvPr/>
        </p:nvSpPr>
        <p:spPr>
          <a:xfrm>
            <a:off x="91440" y="83820"/>
            <a:ext cx="1980029" cy="400110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5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tantia" panose="02030602050306030303" pitchFamily="18" charset="0"/>
              </a:rPr>
              <a:t>Hàm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0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tantia" panose="02030602050306030303" pitchFamily="18" charset="0"/>
              </a:rPr>
              <a:t>sắp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0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tantia" panose="02030602050306030303" pitchFamily="18" charset="0"/>
              </a:rPr>
              <a:t>xếp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tantia" panose="02030602050306030303" pitchFamily="18" charset="0"/>
              </a:rPr>
              <a:t>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15F9CF-7703-49D9-A05F-A6BB84F34B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917"/>
          <a:stretch/>
        </p:blipFill>
        <p:spPr>
          <a:xfrm>
            <a:off x="727710" y="1010395"/>
            <a:ext cx="7688580" cy="312270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8669C0-28AF-4514-AA10-5D8DE9B3FF73}"/>
              </a:ext>
            </a:extLst>
          </p:cNvPr>
          <p:cNvSpPr txBox="1"/>
          <p:nvPr/>
        </p:nvSpPr>
        <p:spPr>
          <a:xfrm>
            <a:off x="91440" y="83820"/>
            <a:ext cx="1720343" cy="400110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5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tantia" panose="02030602050306030303" pitchFamily="18" charset="0"/>
              </a:rPr>
              <a:t>Hàm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tantia" panose="02030602050306030303" pitchFamily="18" charset="0"/>
              </a:rPr>
              <a:t> main: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EAA386-4E80-4CE8-9EB3-614C34D1E9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531"/>
          <a:stretch/>
        </p:blipFill>
        <p:spPr>
          <a:xfrm>
            <a:off x="738911" y="1520771"/>
            <a:ext cx="7620229" cy="210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621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CE9748-7C52-4E91-AFBE-7C2705D497CC}"/>
              </a:ext>
            </a:extLst>
          </p:cNvPr>
          <p:cNvSpPr txBox="1"/>
          <p:nvPr/>
        </p:nvSpPr>
        <p:spPr>
          <a:xfrm>
            <a:off x="3646907" y="525780"/>
            <a:ext cx="1850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Nội</a:t>
            </a:r>
            <a:r>
              <a:rPr lang="en-US" sz="2800" b="1" u="sng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dung: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7E0FEB-92E5-47D8-A17B-3AB0FBF011BE}"/>
              </a:ext>
            </a:extLst>
          </p:cNvPr>
          <p:cNvSpPr/>
          <p:nvPr/>
        </p:nvSpPr>
        <p:spPr>
          <a:xfrm>
            <a:off x="807720" y="1276350"/>
            <a:ext cx="1333501" cy="2560320"/>
          </a:xfrm>
          <a:prstGeom prst="rect">
            <a:avLst/>
          </a:prstGeom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Yêu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cầu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của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</a:p>
          <a:p>
            <a:pPr algn="ctr"/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Ch</a:t>
            </a:r>
            <a:r>
              <a:rPr lang="vi-VN" sz="2400" dirty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ư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ơng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trình</a:t>
            </a:r>
            <a:endParaRPr lang="en-US" sz="2400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1630B3-0269-41DD-9C55-F16102B7BC60}"/>
              </a:ext>
            </a:extLst>
          </p:cNvPr>
          <p:cNvSpPr/>
          <p:nvPr/>
        </p:nvSpPr>
        <p:spPr>
          <a:xfrm>
            <a:off x="2847951" y="1276350"/>
            <a:ext cx="1333501" cy="2560320"/>
          </a:xfrm>
          <a:prstGeom prst="rect">
            <a:avLst/>
          </a:prstGeom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S</a:t>
            </a:r>
            <a:r>
              <a:rPr lang="vi-VN" sz="2400" dirty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ơ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đồ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khối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và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 l</a:t>
            </a:r>
            <a:r>
              <a:rPr lang="vi-VN" sz="2400" dirty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ư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u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đồ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thuật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toán</a:t>
            </a:r>
            <a:endParaRPr lang="en-US" sz="2400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5F681E-0B4C-4013-AA57-16536659B901}"/>
              </a:ext>
            </a:extLst>
          </p:cNvPr>
          <p:cNvSpPr/>
          <p:nvPr/>
        </p:nvSpPr>
        <p:spPr>
          <a:xfrm>
            <a:off x="4996822" y="1276350"/>
            <a:ext cx="1333501" cy="2560320"/>
          </a:xfrm>
          <a:prstGeom prst="rect">
            <a:avLst/>
          </a:prstGeom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Chạy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ch</a:t>
            </a:r>
            <a:r>
              <a:rPr lang="vi-VN" sz="2400" dirty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ư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ơng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trình</a:t>
            </a:r>
            <a:endParaRPr lang="en-US" sz="2400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45A317-A597-4635-AED8-A04128E8E568}"/>
              </a:ext>
            </a:extLst>
          </p:cNvPr>
          <p:cNvSpPr/>
          <p:nvPr/>
        </p:nvSpPr>
        <p:spPr>
          <a:xfrm>
            <a:off x="7037053" y="1276350"/>
            <a:ext cx="1333501" cy="2560320"/>
          </a:xfrm>
          <a:prstGeom prst="rect">
            <a:avLst/>
          </a:prstGeom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Kết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luận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Và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</a:p>
          <a:p>
            <a:pPr algn="ctr"/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H</a:t>
            </a:r>
            <a:r>
              <a:rPr lang="vi-VN" sz="2400" dirty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ư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ớng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phát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triển</a:t>
            </a:r>
            <a:endParaRPr lang="en-US" sz="2400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F0030B-B0F1-4452-A3F7-3902709E7A60}"/>
              </a:ext>
            </a:extLst>
          </p:cNvPr>
          <p:cNvSpPr txBox="1"/>
          <p:nvPr/>
        </p:nvSpPr>
        <p:spPr>
          <a:xfrm>
            <a:off x="91440" y="83820"/>
            <a:ext cx="1933543" cy="400110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Hàm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in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sách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7004BF-6A8F-4A01-8C30-257FE6A405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17"/>
          <a:stretch/>
        </p:blipFill>
        <p:spPr>
          <a:xfrm>
            <a:off x="91440" y="556460"/>
            <a:ext cx="8923020" cy="441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168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F0030B-B0F1-4452-A3F7-3902709E7A60}"/>
              </a:ext>
            </a:extLst>
          </p:cNvPr>
          <p:cNvSpPr txBox="1"/>
          <p:nvPr/>
        </p:nvSpPr>
        <p:spPr>
          <a:xfrm>
            <a:off x="91440" y="83820"/>
            <a:ext cx="2579552" cy="400110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Hàm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in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danh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sách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120765-6D13-49ED-BEBE-48EF54609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53" y="1689054"/>
            <a:ext cx="7658494" cy="176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644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F6D2A2"/>
                </a:solidFill>
                <a:effectLst/>
                <a:uLnTx/>
                <a:uFillTx/>
                <a:latin typeface="Montserrat"/>
                <a:sym typeface="Montserra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32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F6D2A2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8669C0-28AF-4514-AA10-5D8DE9B3FF73}"/>
              </a:ext>
            </a:extLst>
          </p:cNvPr>
          <p:cNvSpPr txBox="1"/>
          <p:nvPr/>
        </p:nvSpPr>
        <p:spPr>
          <a:xfrm>
            <a:off x="91440" y="83820"/>
            <a:ext cx="1720343" cy="400110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9F72">
                  <a:lumMod val="40000"/>
                  <a:lumOff val="6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C59F72">
                    <a:lumMod val="60000"/>
                    <a:lumOff val="40000"/>
                  </a:srgbClr>
                </a:solidFill>
                <a:effectLst/>
                <a:uLnTx/>
                <a:uFillTx/>
                <a:latin typeface="Constantia" panose="02030602050306030303" pitchFamily="18" charset="0"/>
                <a:cs typeface="Arial"/>
                <a:sym typeface="Arial"/>
              </a:rPr>
              <a:t>Hàm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59F72">
                    <a:lumMod val="60000"/>
                    <a:lumOff val="40000"/>
                  </a:srgbClr>
                </a:solidFill>
                <a:effectLst/>
                <a:uLnTx/>
                <a:uFillTx/>
                <a:latin typeface="Constantia" panose="02030602050306030303" pitchFamily="18" charset="0"/>
                <a:cs typeface="Arial"/>
                <a:sym typeface="Arial"/>
              </a:rPr>
              <a:t> main: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4E1F9A-2CF4-41A4-B650-9928EAA81C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084"/>
          <a:stretch/>
        </p:blipFill>
        <p:spPr>
          <a:xfrm>
            <a:off x="769620" y="1460549"/>
            <a:ext cx="7581900" cy="205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408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F0030B-B0F1-4452-A3F7-3902709E7A60}"/>
              </a:ext>
            </a:extLst>
          </p:cNvPr>
          <p:cNvSpPr txBox="1"/>
          <p:nvPr/>
        </p:nvSpPr>
        <p:spPr>
          <a:xfrm>
            <a:off x="91440" y="83820"/>
            <a:ext cx="3749744" cy="400110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Hàm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in 1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sách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trong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th</a:t>
            </a:r>
            <a:r>
              <a:rPr lang="vi-VN" sz="20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ư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viện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9F1C95-C0E0-40EA-97A2-0ECC9AF10F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"/>
          <a:stretch/>
        </p:blipFill>
        <p:spPr>
          <a:xfrm>
            <a:off x="390310" y="586740"/>
            <a:ext cx="8363380" cy="447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338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F0030B-B0F1-4452-A3F7-3902709E7A60}"/>
              </a:ext>
            </a:extLst>
          </p:cNvPr>
          <p:cNvSpPr txBox="1"/>
          <p:nvPr/>
        </p:nvSpPr>
        <p:spPr>
          <a:xfrm>
            <a:off x="91440" y="83820"/>
            <a:ext cx="3749744" cy="400110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Hàm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in 1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sách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trong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th</a:t>
            </a:r>
            <a:r>
              <a:rPr lang="vi-VN" sz="20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ư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viện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633D8C-EBA7-490D-B077-7B16515DAB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53"/>
          <a:stretch/>
        </p:blipFill>
        <p:spPr>
          <a:xfrm>
            <a:off x="194513" y="500125"/>
            <a:ext cx="8754974" cy="436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3346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F0030B-B0F1-4452-A3F7-3902709E7A60}"/>
              </a:ext>
            </a:extLst>
          </p:cNvPr>
          <p:cNvSpPr txBox="1"/>
          <p:nvPr/>
        </p:nvSpPr>
        <p:spPr>
          <a:xfrm>
            <a:off x="91440" y="83820"/>
            <a:ext cx="3937296" cy="400110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Hàm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in 1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sách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trong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danh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sách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043DDA-9DE6-45EC-9903-908A933F5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07" y="537732"/>
            <a:ext cx="8464985" cy="438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599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E45A30-4105-48E9-8646-1D228B5FC33D}"/>
              </a:ext>
            </a:extLst>
          </p:cNvPr>
          <p:cNvSpPr txBox="1"/>
          <p:nvPr/>
        </p:nvSpPr>
        <p:spPr>
          <a:xfrm>
            <a:off x="91440" y="83820"/>
            <a:ext cx="1720343" cy="400110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Hàm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main: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BC2382-82B2-40F9-96F8-9E3CD92F01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667" b="27993"/>
          <a:stretch/>
        </p:blipFill>
        <p:spPr>
          <a:xfrm>
            <a:off x="762000" y="1595459"/>
            <a:ext cx="7620000" cy="198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9080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E45A30-4105-48E9-8646-1D228B5FC33D}"/>
              </a:ext>
            </a:extLst>
          </p:cNvPr>
          <p:cNvSpPr txBox="1"/>
          <p:nvPr/>
        </p:nvSpPr>
        <p:spPr>
          <a:xfrm>
            <a:off x="91440" y="83820"/>
            <a:ext cx="1915909" cy="400110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Hàm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ghi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file: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82745-F87C-4997-975B-23380837C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26" y="906810"/>
            <a:ext cx="8699947" cy="332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2325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F6D2A2"/>
                </a:solidFill>
                <a:effectLst/>
                <a:uLnTx/>
                <a:uFillTx/>
                <a:latin typeface="Montserrat"/>
                <a:sym typeface="Montserra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38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F6D2A2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E45A30-4105-48E9-8646-1D228B5FC33D}"/>
              </a:ext>
            </a:extLst>
          </p:cNvPr>
          <p:cNvSpPr txBox="1"/>
          <p:nvPr/>
        </p:nvSpPr>
        <p:spPr>
          <a:xfrm>
            <a:off x="91440" y="83820"/>
            <a:ext cx="1915909" cy="400110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7545">
                  <a:lumMod val="5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997545">
                    <a:lumMod val="50000"/>
                  </a:srgbClr>
                </a:solidFill>
                <a:effectLst/>
                <a:uLnTx/>
                <a:uFillTx/>
                <a:latin typeface="Constantia" panose="02030602050306030303" pitchFamily="18" charset="0"/>
                <a:cs typeface="Arial"/>
                <a:sym typeface="Arial"/>
              </a:rPr>
              <a:t>Hàm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997545">
                    <a:lumMod val="50000"/>
                  </a:srgbClr>
                </a:solidFill>
                <a:effectLst/>
                <a:uLnTx/>
                <a:uFillTx/>
                <a:latin typeface="Constantia" panose="02030602050306030303" pitchFamily="18" charset="0"/>
                <a:cs typeface="Arial"/>
                <a:sym typeface="Arial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997545">
                    <a:lumMod val="50000"/>
                  </a:srgbClr>
                </a:solidFill>
                <a:effectLst/>
                <a:uLnTx/>
                <a:uFillTx/>
                <a:latin typeface="Constantia" panose="02030602050306030303" pitchFamily="18" charset="0"/>
                <a:cs typeface="Arial"/>
                <a:sym typeface="Arial"/>
              </a:rPr>
              <a:t>ghi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997545">
                    <a:lumMod val="50000"/>
                  </a:srgbClr>
                </a:solidFill>
                <a:effectLst/>
                <a:uLnTx/>
                <a:uFillTx/>
                <a:latin typeface="Constantia" panose="02030602050306030303" pitchFamily="18" charset="0"/>
                <a:cs typeface="Arial"/>
                <a:sym typeface="Arial"/>
              </a:rPr>
              <a:t> file: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9C384A-FFD7-40E3-83DE-1A3F3D174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78" y="769527"/>
            <a:ext cx="8636444" cy="361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74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F6D2A2"/>
                </a:solidFill>
                <a:effectLst/>
                <a:uLnTx/>
                <a:uFillTx/>
                <a:latin typeface="Montserrat"/>
                <a:sym typeface="Montserra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39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F6D2A2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E45A30-4105-48E9-8646-1D228B5FC33D}"/>
              </a:ext>
            </a:extLst>
          </p:cNvPr>
          <p:cNvSpPr txBox="1"/>
          <p:nvPr/>
        </p:nvSpPr>
        <p:spPr>
          <a:xfrm>
            <a:off x="91440" y="83820"/>
            <a:ext cx="1720343" cy="400110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7545">
                  <a:lumMod val="5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997545">
                    <a:lumMod val="50000"/>
                  </a:srgbClr>
                </a:solidFill>
                <a:effectLst/>
                <a:uLnTx/>
                <a:uFillTx/>
                <a:latin typeface="Constantia" panose="02030602050306030303" pitchFamily="18" charset="0"/>
                <a:cs typeface="Arial"/>
                <a:sym typeface="Arial"/>
              </a:rPr>
              <a:t>Hàm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997545">
                    <a:lumMod val="50000"/>
                  </a:srgbClr>
                </a:solidFill>
                <a:effectLst/>
                <a:uLnTx/>
                <a:uFillTx/>
                <a:latin typeface="Constantia" panose="02030602050306030303" pitchFamily="18" charset="0"/>
                <a:cs typeface="Arial"/>
                <a:sym typeface="Arial"/>
              </a:rPr>
              <a:t> main: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280EF3-53CD-47A4-A54D-1ED07CA37A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500"/>
          <a:stretch/>
        </p:blipFill>
        <p:spPr>
          <a:xfrm>
            <a:off x="777240" y="2008754"/>
            <a:ext cx="7543800" cy="100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44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F81EB6-5DBE-441C-8CAB-7F6A721D777B}"/>
              </a:ext>
            </a:extLst>
          </p:cNvPr>
          <p:cNvSpPr/>
          <p:nvPr/>
        </p:nvSpPr>
        <p:spPr>
          <a:xfrm>
            <a:off x="3128010" y="198120"/>
            <a:ext cx="2651760" cy="73152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514350" indent="-514350" algn="ctr">
              <a:buFont typeface="+mj-lt"/>
              <a:buAutoNum type="romanUcPeriod"/>
            </a:pP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Yêu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cầu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đề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tài</a:t>
            </a:r>
            <a:endParaRPr lang="en-US" sz="2000" b="1" dirty="0">
              <a:solidFill>
                <a:schemeClr val="accent6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88B882-7F1E-400F-A7E9-3181EC88579A}"/>
              </a:ext>
            </a:extLst>
          </p:cNvPr>
          <p:cNvSpPr txBox="1"/>
          <p:nvPr/>
        </p:nvSpPr>
        <p:spPr>
          <a:xfrm>
            <a:off x="2420637" y="1204406"/>
            <a:ext cx="4066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Viết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ch</a:t>
            </a:r>
            <a:r>
              <a:rPr lang="vi-VN" sz="1800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ư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ơng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trình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quản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lý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thông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 tin 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sách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th</a:t>
            </a:r>
            <a:r>
              <a:rPr lang="vi-VN" sz="1800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ư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viện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F1CE3-67A2-4E97-AFED-BF6AADD245DC}"/>
              </a:ext>
            </a:extLst>
          </p:cNvPr>
          <p:cNvSpPr txBox="1"/>
          <p:nvPr/>
        </p:nvSpPr>
        <p:spPr>
          <a:xfrm>
            <a:off x="2791153" y="1980724"/>
            <a:ext cx="35616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Nhập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tên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sách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,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tên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tác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giả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,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năm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xuất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bản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,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vị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trí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trong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kho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sách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,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trạng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thái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(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có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sẵn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,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đang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m</a:t>
            </a:r>
            <a:r>
              <a:rPr lang="vi-VN" sz="18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ư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ợn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>
              <a:solidFill>
                <a:schemeClr val="accent6">
                  <a:lumMod val="50000"/>
                </a:schemeClr>
              </a:solidFill>
              <a:latin typeface="Constantia" panose="0203060205030603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Viết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hàm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xem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và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sửa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thông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tin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sách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trong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kho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của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th</a:t>
            </a:r>
            <a:r>
              <a:rPr lang="vi-VN" sz="18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ư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viện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F6D2A2"/>
                </a:solidFill>
                <a:effectLst/>
                <a:uLnTx/>
                <a:uFillTx/>
                <a:latin typeface="Montserrat"/>
                <a:sym typeface="Montserra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40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F6D2A2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E45A30-4105-48E9-8646-1D228B5FC33D}"/>
              </a:ext>
            </a:extLst>
          </p:cNvPr>
          <p:cNvSpPr txBox="1"/>
          <p:nvPr/>
        </p:nvSpPr>
        <p:spPr>
          <a:xfrm>
            <a:off x="91440" y="83820"/>
            <a:ext cx="1967205" cy="400110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7545">
                  <a:lumMod val="5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997545">
                    <a:lumMod val="50000"/>
                  </a:srgbClr>
                </a:solidFill>
                <a:effectLst/>
                <a:uLnTx/>
                <a:uFillTx/>
                <a:latin typeface="Constantia" panose="02030602050306030303" pitchFamily="18" charset="0"/>
                <a:cs typeface="Arial"/>
                <a:sym typeface="Arial"/>
              </a:rPr>
              <a:t>Hàm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997545">
                    <a:lumMod val="50000"/>
                  </a:srgbClr>
                </a:solidFill>
                <a:effectLst/>
                <a:uLnTx/>
                <a:uFillTx/>
                <a:latin typeface="Constantia" panose="02030602050306030303" pitchFamily="18" charset="0"/>
                <a:cs typeface="Arial"/>
                <a:sym typeface="Arial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997545">
                    <a:lumMod val="50000"/>
                  </a:srgbClr>
                </a:solidFill>
                <a:effectLst/>
                <a:uLnTx/>
                <a:uFillTx/>
                <a:latin typeface="Constantia" panose="02030602050306030303" pitchFamily="18" charset="0"/>
                <a:cs typeface="Arial"/>
                <a:sym typeface="Arial"/>
              </a:rPr>
              <a:t>đọc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997545">
                    <a:lumMod val="50000"/>
                  </a:srgbClr>
                </a:solidFill>
                <a:effectLst/>
                <a:uLnTx/>
                <a:uFillTx/>
                <a:latin typeface="Constantia" panose="02030602050306030303" pitchFamily="18" charset="0"/>
                <a:cs typeface="Arial"/>
                <a:sym typeface="Arial"/>
              </a:rPr>
              <a:t> file: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67D34D-25A1-433B-805F-297481E3A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99" y="1672541"/>
            <a:ext cx="7798201" cy="190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210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F6D2A2"/>
                </a:solidFill>
                <a:effectLst/>
                <a:uLnTx/>
                <a:uFillTx/>
                <a:latin typeface="Montserrat"/>
                <a:sym typeface="Montserra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41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F6D2A2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E45A30-4105-48E9-8646-1D228B5FC33D}"/>
              </a:ext>
            </a:extLst>
          </p:cNvPr>
          <p:cNvSpPr txBox="1"/>
          <p:nvPr/>
        </p:nvSpPr>
        <p:spPr>
          <a:xfrm>
            <a:off x="91440" y="83820"/>
            <a:ext cx="1720343" cy="400110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7545">
                  <a:lumMod val="5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997545">
                    <a:lumMod val="50000"/>
                  </a:srgbClr>
                </a:solidFill>
                <a:effectLst/>
                <a:uLnTx/>
                <a:uFillTx/>
                <a:latin typeface="Constantia" panose="02030602050306030303" pitchFamily="18" charset="0"/>
                <a:cs typeface="Arial"/>
                <a:sym typeface="Arial"/>
              </a:rPr>
              <a:t>Hàm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997545">
                    <a:lumMod val="50000"/>
                  </a:srgbClr>
                </a:solidFill>
                <a:effectLst/>
                <a:uLnTx/>
                <a:uFillTx/>
                <a:latin typeface="Constantia" panose="02030602050306030303" pitchFamily="18" charset="0"/>
                <a:cs typeface="Arial"/>
                <a:sym typeface="Arial"/>
              </a:rPr>
              <a:t> main: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EC8FB5-5789-4515-9BD9-BF76DD2DD5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417"/>
          <a:stretch/>
        </p:blipFill>
        <p:spPr>
          <a:xfrm>
            <a:off x="739140" y="1239947"/>
            <a:ext cx="7642860" cy="266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307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F6D2A2"/>
                </a:solidFill>
                <a:effectLst/>
                <a:uLnTx/>
                <a:uFillTx/>
                <a:latin typeface="Montserrat"/>
                <a:sym typeface="Montserra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42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F6D2A2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A3B132-6358-4752-94ED-8B13DD60A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0240" y="2191946"/>
            <a:ext cx="5303520" cy="7873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88900" indent="0">
              <a:buClr>
                <a:schemeClr val="accent6">
                  <a:lumMod val="50000"/>
                </a:schemeClr>
              </a:buClr>
              <a:buNone/>
            </a:pPr>
            <a:r>
              <a:rPr lang="en-US" sz="2000" i="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Demo </a:t>
            </a:r>
            <a:r>
              <a:rPr lang="en-US" sz="2000" i="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ch</a:t>
            </a:r>
            <a:r>
              <a:rPr lang="vi-VN" sz="2000" i="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ư</a:t>
            </a:r>
            <a:r>
              <a:rPr lang="en-US" sz="2000" i="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ơng</a:t>
            </a:r>
            <a:r>
              <a:rPr lang="en-US" sz="2000" i="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000" i="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trình</a:t>
            </a:r>
            <a:endParaRPr lang="en-US" sz="2000" i="0" dirty="0">
              <a:solidFill>
                <a:schemeClr val="accent6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5018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12D25-014C-41A0-9416-4D80DEF41696}"/>
              </a:ext>
            </a:extLst>
          </p:cNvPr>
          <p:cNvSpPr txBox="1"/>
          <p:nvPr/>
        </p:nvSpPr>
        <p:spPr>
          <a:xfrm>
            <a:off x="2755398" y="2571750"/>
            <a:ext cx="3084499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514350" indent="-514350" algn="ctr">
              <a:buClr>
                <a:schemeClr val="accent6">
                  <a:lumMod val="50000"/>
                </a:schemeClr>
              </a:buClr>
              <a:buFont typeface="+mj-lt"/>
              <a:buAutoNum type="romanUcPeriod" startAt="4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H</a:t>
            </a:r>
            <a:r>
              <a:rPr lang="vi-VN" sz="2400" dirty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ư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ớng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phát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triển</a:t>
            </a:r>
            <a:endParaRPr lang="en-US" sz="2400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E15E4-4B1E-446F-9CEB-4D44B656F014}"/>
              </a:ext>
            </a:extLst>
          </p:cNvPr>
          <p:cNvSpPr txBox="1"/>
          <p:nvPr/>
        </p:nvSpPr>
        <p:spPr>
          <a:xfrm>
            <a:off x="975360" y="3283477"/>
            <a:ext cx="3406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nstantia" panose="02030602050306030303" pitchFamily="18" charset="0"/>
                <a:cs typeface="Calibri" panose="020F0502020204030204" pitchFamily="34" charset="0"/>
              </a:rPr>
              <a:t>Phát</a:t>
            </a:r>
            <a:r>
              <a:rPr lang="en-US" dirty="0">
                <a:latin typeface="Constantia" panose="02030602050306030303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onstantia" panose="02030602050306030303" pitchFamily="18" charset="0"/>
                <a:cs typeface="Calibri" panose="020F0502020204030204" pitchFamily="34" charset="0"/>
              </a:rPr>
              <a:t>triển</a:t>
            </a:r>
            <a:r>
              <a:rPr lang="en-US" dirty="0">
                <a:latin typeface="Constantia" panose="02030602050306030303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onstantia" panose="02030602050306030303" pitchFamily="18" charset="0"/>
                <a:cs typeface="Calibri" panose="020F0502020204030204" pitchFamily="34" charset="0"/>
              </a:rPr>
              <a:t>phần</a:t>
            </a:r>
            <a:r>
              <a:rPr lang="en-US" dirty="0">
                <a:latin typeface="Constantia" panose="02030602050306030303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onstantia" panose="02030602050306030303" pitchFamily="18" charset="0"/>
                <a:cs typeface="Calibri" panose="020F0502020204030204" pitchFamily="34" charset="0"/>
              </a:rPr>
              <a:t>mền</a:t>
            </a:r>
            <a:r>
              <a:rPr lang="en-US" dirty="0">
                <a:latin typeface="Constantia" panose="02030602050306030303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onstantia" panose="02030602050306030303" pitchFamily="18" charset="0"/>
                <a:cs typeface="Calibri" panose="020F0502020204030204" pitchFamily="34" charset="0"/>
              </a:rPr>
              <a:t>quản</a:t>
            </a:r>
            <a:r>
              <a:rPr lang="en-US" dirty="0">
                <a:latin typeface="Constantia" panose="02030602050306030303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onstantia" panose="02030602050306030303" pitchFamily="18" charset="0"/>
                <a:cs typeface="Calibri" panose="020F0502020204030204" pitchFamily="34" charset="0"/>
              </a:rPr>
              <a:t>lý</a:t>
            </a:r>
            <a:r>
              <a:rPr lang="en-US" dirty="0">
                <a:latin typeface="Constantia" panose="02030602050306030303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onstantia" panose="02030602050306030303" pitchFamily="18" charset="0"/>
                <a:cs typeface="Calibri" panose="020F0502020204030204" pitchFamily="34" charset="0"/>
              </a:rPr>
              <a:t>th</a:t>
            </a:r>
            <a:r>
              <a:rPr lang="vi-VN" dirty="0">
                <a:latin typeface="Constantia" panose="02030602050306030303" pitchFamily="18" charset="0"/>
                <a:cs typeface="Calibri" panose="020F0502020204030204" pitchFamily="34" charset="0"/>
              </a:rPr>
              <a:t>ư</a:t>
            </a:r>
            <a:r>
              <a:rPr lang="en-US" dirty="0">
                <a:latin typeface="Constantia" panose="02030602050306030303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onstantia" panose="02030602050306030303" pitchFamily="18" charset="0"/>
                <a:cs typeface="Calibri" panose="020F0502020204030204" pitchFamily="34" charset="0"/>
              </a:rPr>
              <a:t>viện</a:t>
            </a:r>
            <a:endParaRPr lang="en-US" dirty="0">
              <a:latin typeface="Constantia" panose="02030602050306030303" pitchFamily="18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C114C3-2213-4114-AE87-F24E76022051}"/>
              </a:ext>
            </a:extLst>
          </p:cNvPr>
          <p:cNvSpPr txBox="1"/>
          <p:nvPr/>
        </p:nvSpPr>
        <p:spPr>
          <a:xfrm>
            <a:off x="3382974" y="781229"/>
            <a:ext cx="1829348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514350" indent="-514350" algn="ctr">
              <a:buClr>
                <a:schemeClr val="accent6">
                  <a:lumMod val="50000"/>
                </a:schemeClr>
              </a:buClr>
              <a:buFont typeface="+mj-lt"/>
              <a:buAutoNum type="romanUcPeriod" startAt="4"/>
            </a:pP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Kết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luận</a:t>
            </a:r>
            <a:endParaRPr lang="en-US" sz="2400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56A10-DEB6-4A33-86A1-FDBBF4CD2B2F}"/>
              </a:ext>
            </a:extLst>
          </p:cNvPr>
          <p:cNvSpPr txBox="1"/>
          <p:nvPr/>
        </p:nvSpPr>
        <p:spPr>
          <a:xfrm>
            <a:off x="975360" y="1552247"/>
            <a:ext cx="3725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nstantia" panose="02030602050306030303" pitchFamily="18" charset="0"/>
              </a:rPr>
              <a:t>Hoàn</a:t>
            </a:r>
            <a:r>
              <a:rPr lang="en-US" dirty="0">
                <a:latin typeface="Constantia" panose="02030602050306030303" pitchFamily="18" charset="0"/>
              </a:rPr>
              <a:t> </a:t>
            </a:r>
            <a:r>
              <a:rPr lang="en-US" dirty="0" err="1">
                <a:latin typeface="Constantia" panose="02030602050306030303" pitchFamily="18" charset="0"/>
              </a:rPr>
              <a:t>thành</a:t>
            </a:r>
            <a:r>
              <a:rPr lang="en-US" dirty="0">
                <a:latin typeface="Constantia" panose="02030602050306030303" pitchFamily="18" charset="0"/>
              </a:rPr>
              <a:t> c</a:t>
            </a:r>
            <a:r>
              <a:rPr lang="vi-VN" dirty="0">
                <a:latin typeface="Constantia" panose="02030602050306030303" pitchFamily="18" charset="0"/>
              </a:rPr>
              <a:t>ơ</a:t>
            </a:r>
            <a:r>
              <a:rPr lang="en-US" dirty="0">
                <a:latin typeface="Constantia" panose="02030602050306030303" pitchFamily="18" charset="0"/>
              </a:rPr>
              <a:t> </a:t>
            </a:r>
            <a:r>
              <a:rPr lang="en-US" dirty="0" err="1">
                <a:latin typeface="Constantia" panose="02030602050306030303" pitchFamily="18" charset="0"/>
              </a:rPr>
              <a:t>bản</a:t>
            </a:r>
            <a:r>
              <a:rPr lang="en-US" dirty="0">
                <a:latin typeface="Constantia" panose="02030602050306030303" pitchFamily="18" charset="0"/>
              </a:rPr>
              <a:t> </a:t>
            </a:r>
            <a:r>
              <a:rPr lang="en-US" dirty="0" err="1">
                <a:latin typeface="Constantia" panose="02030602050306030303" pitchFamily="18" charset="0"/>
              </a:rPr>
              <a:t>các</a:t>
            </a:r>
            <a:r>
              <a:rPr lang="en-US" dirty="0">
                <a:latin typeface="Constantia" panose="02030602050306030303" pitchFamily="18" charset="0"/>
              </a:rPr>
              <a:t> </a:t>
            </a:r>
            <a:r>
              <a:rPr lang="en-US" dirty="0" err="1">
                <a:latin typeface="Constantia" panose="02030602050306030303" pitchFamily="18" charset="0"/>
              </a:rPr>
              <a:t>yêu</a:t>
            </a:r>
            <a:r>
              <a:rPr lang="en-US" dirty="0">
                <a:latin typeface="Constantia" panose="02030602050306030303" pitchFamily="18" charset="0"/>
              </a:rPr>
              <a:t> </a:t>
            </a:r>
            <a:r>
              <a:rPr lang="en-US" dirty="0" err="1">
                <a:latin typeface="Constantia" panose="02030602050306030303" pitchFamily="18" charset="0"/>
              </a:rPr>
              <a:t>cầu</a:t>
            </a:r>
            <a:r>
              <a:rPr lang="en-US" dirty="0">
                <a:latin typeface="Constantia" panose="02030602050306030303" pitchFamily="18" charset="0"/>
              </a:rPr>
              <a:t> </a:t>
            </a:r>
            <a:r>
              <a:rPr lang="en-US" dirty="0" err="1">
                <a:latin typeface="Constantia" panose="02030602050306030303" pitchFamily="18" charset="0"/>
              </a:rPr>
              <a:t>của</a:t>
            </a:r>
            <a:r>
              <a:rPr lang="en-US" dirty="0">
                <a:latin typeface="Constantia" panose="02030602050306030303" pitchFamily="18" charset="0"/>
              </a:rPr>
              <a:t> </a:t>
            </a:r>
            <a:r>
              <a:rPr lang="en-US" dirty="0" err="1">
                <a:latin typeface="Constantia" panose="02030602050306030303" pitchFamily="18" charset="0"/>
              </a:rPr>
              <a:t>đồ</a:t>
            </a:r>
            <a:r>
              <a:rPr lang="en-US" dirty="0">
                <a:latin typeface="Constantia" panose="02030602050306030303" pitchFamily="18" charset="0"/>
              </a:rPr>
              <a:t> </a:t>
            </a:r>
            <a:r>
              <a:rPr lang="en-US" dirty="0" err="1">
                <a:latin typeface="Constantia" panose="02030602050306030303" pitchFamily="18" charset="0"/>
              </a:rPr>
              <a:t>án</a:t>
            </a:r>
            <a:endParaRPr lang="en-US" dirty="0">
              <a:latin typeface="Constantia" panose="02030602050306030303" pitchFamily="18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8BB48A-2A52-4DFB-B884-833999256CD9}"/>
              </a:ext>
            </a:extLst>
          </p:cNvPr>
          <p:cNvSpPr txBox="1"/>
          <p:nvPr/>
        </p:nvSpPr>
        <p:spPr>
          <a:xfrm>
            <a:off x="1236026" y="2156400"/>
            <a:ext cx="6778627" cy="613470"/>
          </a:xfrm>
          <a:prstGeom prst="horizont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CẢM </a:t>
            </a:r>
            <a:r>
              <a:rPr lang="vi-VN" sz="2400" b="1" dirty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Ơ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N THẦY VÀ CÁC BẠN ĐÃ LẮNG NGHE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10FEF6-4090-4B33-A893-E93309788C5F}"/>
              </a:ext>
            </a:extLst>
          </p:cNvPr>
          <p:cNvSpPr txBox="1"/>
          <p:nvPr/>
        </p:nvSpPr>
        <p:spPr>
          <a:xfrm>
            <a:off x="1981386" y="4152900"/>
            <a:ext cx="5181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onstantia" panose="02030602050306030303" pitchFamily="18" charset="0"/>
              </a:rPr>
              <a:t>CHÚC THẦY VÀ CÁC BẠN NĂM MỚI BÌNH AN VÀ MAY MẮN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752F57-48FC-46EA-BD67-67F2ED251CE4}"/>
              </a:ext>
            </a:extLst>
          </p:cNvPr>
          <p:cNvSpPr/>
          <p:nvPr/>
        </p:nvSpPr>
        <p:spPr>
          <a:xfrm>
            <a:off x="118110" y="75078"/>
            <a:ext cx="2141220" cy="73152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514350" indent="-514350" algn="ctr">
              <a:buFont typeface="+mj-lt"/>
              <a:buAutoNum type="romanUcPeriod" startAt="2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S</a:t>
            </a:r>
            <a:r>
              <a:rPr lang="vi-VN" sz="2000" b="1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ơ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đồ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khối</a:t>
            </a:r>
            <a:endParaRPr lang="en-US" sz="2000" b="1" dirty="0">
              <a:solidFill>
                <a:schemeClr val="accent6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A3BABCB-F293-41BB-9879-4A9D7AC45BC4}"/>
              </a:ext>
            </a:extLst>
          </p:cNvPr>
          <p:cNvGrpSpPr/>
          <p:nvPr/>
        </p:nvGrpSpPr>
        <p:grpSpPr>
          <a:xfrm>
            <a:off x="1585285" y="487718"/>
            <a:ext cx="6903130" cy="4580704"/>
            <a:chOff x="1120435" y="281398"/>
            <a:chExt cx="6903130" cy="4580704"/>
          </a:xfrm>
        </p:grpSpPr>
        <p:sp>
          <p:nvSpPr>
            <p:cNvPr id="12" name="Straight Connector 3">
              <a:extLst>
                <a:ext uri="{FF2B5EF4-FFF2-40B4-BE49-F238E27FC236}">
                  <a16:creationId xmlns:a16="http://schemas.microsoft.com/office/drawing/2014/main" id="{6C6DCD6F-8AAD-4B4C-A023-A54584D18FF2}"/>
                </a:ext>
              </a:extLst>
            </p:cNvPr>
            <p:cNvSpPr/>
            <p:nvPr/>
          </p:nvSpPr>
          <p:spPr>
            <a:xfrm>
              <a:off x="4572000" y="774429"/>
              <a:ext cx="2958534" cy="1882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94124"/>
                  </a:lnTo>
                  <a:lnTo>
                    <a:pt x="2958534" y="94124"/>
                  </a:lnTo>
                  <a:lnTo>
                    <a:pt x="2958534" y="188248"/>
                  </a:lnTo>
                </a:path>
              </a:pathLst>
            </a:custGeom>
            <a:noFill/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4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Straight Connector 4">
              <a:extLst>
                <a:ext uri="{FF2B5EF4-FFF2-40B4-BE49-F238E27FC236}">
                  <a16:creationId xmlns:a16="http://schemas.microsoft.com/office/drawing/2014/main" id="{4DC0CB6A-72CB-4450-9D91-C833A1BCBF72}"/>
                </a:ext>
              </a:extLst>
            </p:cNvPr>
            <p:cNvSpPr/>
            <p:nvPr/>
          </p:nvSpPr>
          <p:spPr>
            <a:xfrm>
              <a:off x="4572000" y="774429"/>
              <a:ext cx="1784224" cy="1882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94124"/>
                  </a:lnTo>
                  <a:lnTo>
                    <a:pt x="1784224" y="94124"/>
                  </a:lnTo>
                  <a:lnTo>
                    <a:pt x="1784224" y="188248"/>
                  </a:lnTo>
                </a:path>
              </a:pathLst>
            </a:custGeom>
            <a:noFill/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4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Straight Connector 5">
              <a:extLst>
                <a:ext uri="{FF2B5EF4-FFF2-40B4-BE49-F238E27FC236}">
                  <a16:creationId xmlns:a16="http://schemas.microsoft.com/office/drawing/2014/main" id="{A4FCDCBF-1558-4EDD-95F8-41A7FA004D5F}"/>
                </a:ext>
              </a:extLst>
            </p:cNvPr>
            <p:cNvSpPr/>
            <p:nvPr/>
          </p:nvSpPr>
          <p:spPr>
            <a:xfrm>
              <a:off x="4787490" y="1455708"/>
              <a:ext cx="147909" cy="1797321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797321"/>
                  </a:lnTo>
                  <a:lnTo>
                    <a:pt x="147909" y="1797321"/>
                  </a:lnTo>
                </a:path>
              </a:pathLst>
            </a:custGeom>
            <a:noFill/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Straight Connector 6">
              <a:extLst>
                <a:ext uri="{FF2B5EF4-FFF2-40B4-BE49-F238E27FC236}">
                  <a16:creationId xmlns:a16="http://schemas.microsoft.com/office/drawing/2014/main" id="{4E8BBB3E-C1B4-447A-B641-9C57E6D5308A}"/>
                </a:ext>
              </a:extLst>
            </p:cNvPr>
            <p:cNvSpPr/>
            <p:nvPr/>
          </p:nvSpPr>
          <p:spPr>
            <a:xfrm>
              <a:off x="4787490" y="1455708"/>
              <a:ext cx="147909" cy="111604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116042"/>
                  </a:lnTo>
                  <a:lnTo>
                    <a:pt x="147909" y="1116042"/>
                  </a:lnTo>
                </a:path>
              </a:pathLst>
            </a:custGeom>
            <a:noFill/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Straight Connector 7">
              <a:extLst>
                <a:ext uri="{FF2B5EF4-FFF2-40B4-BE49-F238E27FC236}">
                  <a16:creationId xmlns:a16="http://schemas.microsoft.com/office/drawing/2014/main" id="{BEE4A757-B47E-40FB-B20E-0EE35AD4781D}"/>
                </a:ext>
              </a:extLst>
            </p:cNvPr>
            <p:cNvSpPr/>
            <p:nvPr/>
          </p:nvSpPr>
          <p:spPr>
            <a:xfrm>
              <a:off x="4787490" y="1455708"/>
              <a:ext cx="147909" cy="4347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434763"/>
                  </a:lnTo>
                  <a:lnTo>
                    <a:pt x="147909" y="434763"/>
                  </a:lnTo>
                </a:path>
              </a:pathLst>
            </a:custGeom>
            <a:noFill/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Straight Connector 8">
              <a:extLst>
                <a:ext uri="{FF2B5EF4-FFF2-40B4-BE49-F238E27FC236}">
                  <a16:creationId xmlns:a16="http://schemas.microsoft.com/office/drawing/2014/main" id="{9182B0D4-1D27-4A20-AB7B-A02194075B00}"/>
                </a:ext>
              </a:extLst>
            </p:cNvPr>
            <p:cNvSpPr/>
            <p:nvPr/>
          </p:nvSpPr>
          <p:spPr>
            <a:xfrm>
              <a:off x="4572000" y="774429"/>
              <a:ext cx="609914" cy="1882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94124"/>
                  </a:lnTo>
                  <a:lnTo>
                    <a:pt x="609914" y="94124"/>
                  </a:lnTo>
                  <a:lnTo>
                    <a:pt x="609914" y="188248"/>
                  </a:lnTo>
                </a:path>
              </a:pathLst>
            </a:custGeom>
            <a:noFill/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4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Straight Connector 9">
              <a:extLst>
                <a:ext uri="{FF2B5EF4-FFF2-40B4-BE49-F238E27FC236}">
                  <a16:creationId xmlns:a16="http://schemas.microsoft.com/office/drawing/2014/main" id="{3157D9CF-6CD8-4761-8BA9-4C04B8E244BC}"/>
                </a:ext>
              </a:extLst>
            </p:cNvPr>
            <p:cNvSpPr/>
            <p:nvPr/>
          </p:nvSpPr>
          <p:spPr>
            <a:xfrm>
              <a:off x="3613181" y="1455708"/>
              <a:ext cx="147909" cy="111604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116042"/>
                  </a:lnTo>
                  <a:lnTo>
                    <a:pt x="147909" y="1116042"/>
                  </a:lnTo>
                </a:path>
              </a:pathLst>
            </a:custGeom>
            <a:noFill/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Straight Connector 10">
              <a:extLst>
                <a:ext uri="{FF2B5EF4-FFF2-40B4-BE49-F238E27FC236}">
                  <a16:creationId xmlns:a16="http://schemas.microsoft.com/office/drawing/2014/main" id="{CFBECEBE-5CC1-44B9-AAF0-5CC568D311D5}"/>
                </a:ext>
              </a:extLst>
            </p:cNvPr>
            <p:cNvSpPr/>
            <p:nvPr/>
          </p:nvSpPr>
          <p:spPr>
            <a:xfrm>
              <a:off x="3613181" y="1455708"/>
              <a:ext cx="147909" cy="4347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434763"/>
                  </a:lnTo>
                  <a:lnTo>
                    <a:pt x="147909" y="434763"/>
                  </a:lnTo>
                </a:path>
              </a:pathLst>
            </a:custGeom>
            <a:noFill/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Straight Connector 11">
              <a:extLst>
                <a:ext uri="{FF2B5EF4-FFF2-40B4-BE49-F238E27FC236}">
                  <a16:creationId xmlns:a16="http://schemas.microsoft.com/office/drawing/2014/main" id="{84F8F2D9-D918-425B-AB94-9E6AAC0E4A8A}"/>
                </a:ext>
              </a:extLst>
            </p:cNvPr>
            <p:cNvSpPr/>
            <p:nvPr/>
          </p:nvSpPr>
          <p:spPr>
            <a:xfrm>
              <a:off x="4007605" y="774429"/>
              <a:ext cx="564394" cy="1882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564394" y="0"/>
                  </a:moveTo>
                  <a:lnTo>
                    <a:pt x="564394" y="94124"/>
                  </a:lnTo>
                  <a:lnTo>
                    <a:pt x="0" y="94124"/>
                  </a:lnTo>
                  <a:lnTo>
                    <a:pt x="0" y="188248"/>
                  </a:lnTo>
                </a:path>
              </a:pathLst>
            </a:custGeom>
            <a:noFill/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4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Straight Connector 12">
              <a:extLst>
                <a:ext uri="{FF2B5EF4-FFF2-40B4-BE49-F238E27FC236}">
                  <a16:creationId xmlns:a16="http://schemas.microsoft.com/office/drawing/2014/main" id="{29FA804F-C792-4BDF-819B-B25AA3C05BEE}"/>
                </a:ext>
              </a:extLst>
            </p:cNvPr>
            <p:cNvSpPr/>
            <p:nvPr/>
          </p:nvSpPr>
          <p:spPr>
            <a:xfrm>
              <a:off x="2393351" y="1455708"/>
              <a:ext cx="147909" cy="14215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421560"/>
                  </a:lnTo>
                  <a:lnTo>
                    <a:pt x="147909" y="1421560"/>
                  </a:lnTo>
                </a:path>
              </a:pathLst>
            </a:custGeom>
            <a:noFill/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Straight Connector 13">
              <a:extLst>
                <a:ext uri="{FF2B5EF4-FFF2-40B4-BE49-F238E27FC236}">
                  <a16:creationId xmlns:a16="http://schemas.microsoft.com/office/drawing/2014/main" id="{A89A16DE-B0DE-4307-A00E-5429A6A5F8F0}"/>
                </a:ext>
              </a:extLst>
            </p:cNvPr>
            <p:cNvSpPr/>
            <p:nvPr/>
          </p:nvSpPr>
          <p:spPr>
            <a:xfrm>
              <a:off x="2393351" y="1455708"/>
              <a:ext cx="147909" cy="4347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434763"/>
                  </a:lnTo>
                  <a:lnTo>
                    <a:pt x="147909" y="434763"/>
                  </a:lnTo>
                </a:path>
              </a:pathLst>
            </a:custGeom>
            <a:noFill/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Straight Connector 14">
              <a:extLst>
                <a:ext uri="{FF2B5EF4-FFF2-40B4-BE49-F238E27FC236}">
                  <a16:creationId xmlns:a16="http://schemas.microsoft.com/office/drawing/2014/main" id="{C7313602-CD47-4C76-90A9-F366FA24C29E}"/>
                </a:ext>
              </a:extLst>
            </p:cNvPr>
            <p:cNvSpPr/>
            <p:nvPr/>
          </p:nvSpPr>
          <p:spPr>
            <a:xfrm>
              <a:off x="2787775" y="774429"/>
              <a:ext cx="1784224" cy="1882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784224" y="0"/>
                  </a:moveTo>
                  <a:lnTo>
                    <a:pt x="1784224" y="94124"/>
                  </a:lnTo>
                  <a:lnTo>
                    <a:pt x="0" y="94124"/>
                  </a:lnTo>
                  <a:lnTo>
                    <a:pt x="0" y="188248"/>
                  </a:lnTo>
                </a:path>
              </a:pathLst>
            </a:custGeom>
            <a:noFill/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4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Straight Connector 15">
              <a:extLst>
                <a:ext uri="{FF2B5EF4-FFF2-40B4-BE49-F238E27FC236}">
                  <a16:creationId xmlns:a16="http://schemas.microsoft.com/office/drawing/2014/main" id="{A5C34800-FC2D-4B65-9153-09E60E8E2354}"/>
                </a:ext>
              </a:extLst>
            </p:cNvPr>
            <p:cNvSpPr/>
            <p:nvPr/>
          </p:nvSpPr>
          <p:spPr>
            <a:xfrm>
              <a:off x="1219041" y="1455708"/>
              <a:ext cx="147909" cy="315987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3159879"/>
                  </a:lnTo>
                  <a:lnTo>
                    <a:pt x="147909" y="3159879"/>
                  </a:lnTo>
                </a:path>
              </a:pathLst>
            </a:custGeom>
            <a:noFill/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Straight Connector 16">
              <a:extLst>
                <a:ext uri="{FF2B5EF4-FFF2-40B4-BE49-F238E27FC236}">
                  <a16:creationId xmlns:a16="http://schemas.microsoft.com/office/drawing/2014/main" id="{651A8CB6-6D24-45B4-8CB6-6154B1BEEC6F}"/>
                </a:ext>
              </a:extLst>
            </p:cNvPr>
            <p:cNvSpPr/>
            <p:nvPr/>
          </p:nvSpPr>
          <p:spPr>
            <a:xfrm>
              <a:off x="1219041" y="1455708"/>
              <a:ext cx="147909" cy="247860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478600"/>
                  </a:lnTo>
                  <a:lnTo>
                    <a:pt x="147909" y="2478600"/>
                  </a:lnTo>
                </a:path>
              </a:pathLst>
            </a:custGeom>
            <a:noFill/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Straight Connector 17">
              <a:extLst>
                <a:ext uri="{FF2B5EF4-FFF2-40B4-BE49-F238E27FC236}">
                  <a16:creationId xmlns:a16="http://schemas.microsoft.com/office/drawing/2014/main" id="{16F2C20D-C208-428E-9152-094A9F23700C}"/>
                </a:ext>
              </a:extLst>
            </p:cNvPr>
            <p:cNvSpPr/>
            <p:nvPr/>
          </p:nvSpPr>
          <p:spPr>
            <a:xfrm>
              <a:off x="1219041" y="1455708"/>
              <a:ext cx="147909" cy="1797321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797321"/>
                  </a:lnTo>
                  <a:lnTo>
                    <a:pt x="147909" y="1797321"/>
                  </a:lnTo>
                </a:path>
              </a:pathLst>
            </a:custGeom>
            <a:noFill/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Straight Connector 18">
              <a:extLst>
                <a:ext uri="{FF2B5EF4-FFF2-40B4-BE49-F238E27FC236}">
                  <a16:creationId xmlns:a16="http://schemas.microsoft.com/office/drawing/2014/main" id="{12876A31-FDE1-4837-BB71-32AC34BB21B1}"/>
                </a:ext>
              </a:extLst>
            </p:cNvPr>
            <p:cNvSpPr/>
            <p:nvPr/>
          </p:nvSpPr>
          <p:spPr>
            <a:xfrm>
              <a:off x="1219041" y="1455708"/>
              <a:ext cx="147909" cy="111604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116042"/>
                  </a:lnTo>
                  <a:lnTo>
                    <a:pt x="147909" y="1116042"/>
                  </a:lnTo>
                </a:path>
              </a:pathLst>
            </a:custGeom>
            <a:noFill/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Straight Connector 19">
              <a:extLst>
                <a:ext uri="{FF2B5EF4-FFF2-40B4-BE49-F238E27FC236}">
                  <a16:creationId xmlns:a16="http://schemas.microsoft.com/office/drawing/2014/main" id="{33E9D00B-6B6B-4014-BB51-6FAD273AD7D6}"/>
                </a:ext>
              </a:extLst>
            </p:cNvPr>
            <p:cNvSpPr/>
            <p:nvPr/>
          </p:nvSpPr>
          <p:spPr>
            <a:xfrm>
              <a:off x="1219041" y="1455708"/>
              <a:ext cx="147909" cy="4347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434763"/>
                  </a:lnTo>
                  <a:lnTo>
                    <a:pt x="147909" y="434763"/>
                  </a:lnTo>
                </a:path>
              </a:pathLst>
            </a:custGeom>
            <a:noFill/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Straight Connector 20">
              <a:extLst>
                <a:ext uri="{FF2B5EF4-FFF2-40B4-BE49-F238E27FC236}">
                  <a16:creationId xmlns:a16="http://schemas.microsoft.com/office/drawing/2014/main" id="{ACF6D142-6FEF-4EF4-9ECE-3DC05E32C049}"/>
                </a:ext>
              </a:extLst>
            </p:cNvPr>
            <p:cNvSpPr/>
            <p:nvPr/>
          </p:nvSpPr>
          <p:spPr>
            <a:xfrm>
              <a:off x="1613466" y="774429"/>
              <a:ext cx="2958534" cy="1882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958534" y="0"/>
                  </a:moveTo>
                  <a:lnTo>
                    <a:pt x="2958534" y="94124"/>
                  </a:lnTo>
                  <a:lnTo>
                    <a:pt x="0" y="94124"/>
                  </a:lnTo>
                  <a:lnTo>
                    <a:pt x="0" y="188248"/>
                  </a:lnTo>
                </a:path>
              </a:pathLst>
            </a:custGeom>
            <a:noFill/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4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CDFFB7A-49FF-4DAE-80DB-C4BDC66B54F4}"/>
                </a:ext>
              </a:extLst>
            </p:cNvPr>
            <p:cNvGrpSpPr/>
            <p:nvPr/>
          </p:nvGrpSpPr>
          <p:grpSpPr>
            <a:xfrm>
              <a:off x="3758710" y="281398"/>
              <a:ext cx="1626580" cy="493030"/>
              <a:chOff x="2996551" y="1203"/>
              <a:chExt cx="1626580" cy="493030"/>
            </a:xfrm>
            <a:scene3d>
              <a:camera prst="orthographicFront"/>
              <a:lightRig rig="flat" dir="t"/>
            </a:scene3d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AA05A42F-FA20-49C6-8E95-1463AF997E6F}"/>
                  </a:ext>
                </a:extLst>
              </p:cNvPr>
              <p:cNvSpPr/>
              <p:nvPr/>
            </p:nvSpPr>
            <p:spPr>
              <a:xfrm>
                <a:off x="2996551" y="1203"/>
                <a:ext cx="1626580" cy="49303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8575">
                <a:solidFill>
                  <a:schemeClr val="accent4">
                    <a:lumMod val="50000"/>
                  </a:schemeClr>
                </a:solidFill>
              </a:ln>
              <a:sp3d prstMaterial="dkEdge">
                <a:bevelT w="8200" h="38100"/>
              </a:sp3d>
            </p:spPr>
            <p:style>
              <a:lnRef idx="0">
                <a:scrgbClr r="0" g="0" b="0"/>
              </a:lnRef>
              <a:fillRef idx="2">
                <a:scrgbClr r="0" g="0" b="0"/>
              </a:fillRef>
              <a:effectRef idx="1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D67AAE1C-B05E-4F86-867D-51FF7D72727D}"/>
                  </a:ext>
                </a:extLst>
              </p:cNvPr>
              <p:cNvSpPr txBox="1"/>
              <p:nvPr/>
            </p:nvSpPr>
            <p:spPr>
              <a:xfrm>
                <a:off x="2996551" y="1203"/>
                <a:ext cx="1626580" cy="493030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vi-VN" sz="1500" kern="1200" dirty="0">
                    <a:latin typeface="Constantia" panose="02030602050306030303" pitchFamily="18" charset="0"/>
                  </a:rPr>
                  <a:t>Quản lý thư viện</a:t>
                </a:r>
                <a:endParaRPr lang="en-US" sz="1500" kern="1200" dirty="0">
                  <a:latin typeface="Constantia" panose="02030602050306030303" pitchFamily="18" charset="0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DDF0CAE-4FA1-4210-8CB4-1A94B6EDFF97}"/>
                </a:ext>
              </a:extLst>
            </p:cNvPr>
            <p:cNvGrpSpPr/>
            <p:nvPr/>
          </p:nvGrpSpPr>
          <p:grpSpPr>
            <a:xfrm>
              <a:off x="1120435" y="962677"/>
              <a:ext cx="986061" cy="493030"/>
              <a:chOff x="358276" y="682482"/>
              <a:chExt cx="986061" cy="493030"/>
            </a:xfrm>
            <a:scene3d>
              <a:camera prst="orthographicFront"/>
              <a:lightRig rig="flat" dir="t"/>
            </a:scene3d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D19938B-0B9A-4B52-93D2-EAF7B95DB127}"/>
                  </a:ext>
                </a:extLst>
              </p:cNvPr>
              <p:cNvSpPr/>
              <p:nvPr/>
            </p:nvSpPr>
            <p:spPr>
              <a:xfrm>
                <a:off x="358276" y="682482"/>
                <a:ext cx="986061" cy="49303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>
                <a:solidFill>
                  <a:schemeClr val="accent4">
                    <a:lumMod val="50000"/>
                  </a:schemeClr>
                </a:solidFill>
              </a:ln>
              <a:sp3d prstMaterial="dkEdge">
                <a:bevelT w="8200" h="38100"/>
              </a:sp3d>
            </p:spPr>
            <p:style>
              <a:lnRef idx="0">
                <a:scrgbClr r="0" g="0" b="0"/>
              </a:lnRef>
              <a:fillRef idx="2">
                <a:scrgbClr r="0" g="0" b="0"/>
              </a:fillRef>
              <a:effectRef idx="1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5B24E7D-AA4E-4CD0-A086-380FFE18D6A7}"/>
                  </a:ext>
                </a:extLst>
              </p:cNvPr>
              <p:cNvSpPr txBox="1"/>
              <p:nvPr/>
            </p:nvSpPr>
            <p:spPr>
              <a:xfrm>
                <a:off x="358276" y="682482"/>
                <a:ext cx="986061" cy="493030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vi-VN" sz="1500" kern="1200" dirty="0">
                    <a:latin typeface="Constantia" panose="02030602050306030303" pitchFamily="18" charset="0"/>
                  </a:rPr>
                  <a:t>Thêm sách</a:t>
                </a:r>
                <a:endParaRPr lang="en-US" sz="1500" kern="1200" dirty="0">
                  <a:latin typeface="Constantia" panose="02030602050306030303" pitchFamily="18" charset="0"/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D29233E-E49F-45B5-9A7C-F9CF36444527}"/>
                </a:ext>
              </a:extLst>
            </p:cNvPr>
            <p:cNvGrpSpPr/>
            <p:nvPr/>
          </p:nvGrpSpPr>
          <p:grpSpPr>
            <a:xfrm>
              <a:off x="1366950" y="1643956"/>
              <a:ext cx="986061" cy="493030"/>
              <a:chOff x="604791" y="1363761"/>
              <a:chExt cx="986061" cy="493030"/>
            </a:xfrm>
            <a:scene3d>
              <a:camera prst="orthographicFront"/>
              <a:lightRig rig="flat" dir="t"/>
            </a:scene3d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1884ED91-A81E-4342-A873-B066BD6A00D4}"/>
                  </a:ext>
                </a:extLst>
              </p:cNvPr>
              <p:cNvSpPr/>
              <p:nvPr/>
            </p:nvSpPr>
            <p:spPr>
              <a:xfrm>
                <a:off x="604791" y="1363761"/>
                <a:ext cx="986061" cy="49303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4">
                    <a:lumMod val="50000"/>
                  </a:schemeClr>
                </a:solidFill>
              </a:ln>
              <a:sp3d prstMaterial="dkEdge">
                <a:bevelT w="8200" h="38100"/>
              </a:sp3d>
            </p:spPr>
            <p:style>
              <a:lnRef idx="0">
                <a:scrgbClr r="0" g="0" b="0"/>
              </a:lnRef>
              <a:fillRef idx="2">
                <a:scrgbClr r="0" g="0" b="0"/>
              </a:fillRef>
              <a:effectRef idx="1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B0FEBED-E486-485E-B034-C20C0F145C4F}"/>
                  </a:ext>
                </a:extLst>
              </p:cNvPr>
              <p:cNvSpPr txBox="1"/>
              <p:nvPr/>
            </p:nvSpPr>
            <p:spPr>
              <a:xfrm>
                <a:off x="604791" y="1363761"/>
                <a:ext cx="986061" cy="493030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vi-VN" sz="1500" kern="1200">
                    <a:latin typeface="Constantia" panose="02030602050306030303" pitchFamily="18" charset="0"/>
                  </a:rPr>
                  <a:t>Nhập tên</a:t>
                </a:r>
                <a:endParaRPr lang="en-US" sz="1500" kern="1200">
                  <a:latin typeface="Constantia" panose="02030602050306030303" pitchFamily="18" charset="0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E21576A-6073-43BB-A58E-05FB3DE55662}"/>
                </a:ext>
              </a:extLst>
            </p:cNvPr>
            <p:cNvGrpSpPr/>
            <p:nvPr/>
          </p:nvGrpSpPr>
          <p:grpSpPr>
            <a:xfrm>
              <a:off x="1366950" y="2325235"/>
              <a:ext cx="986061" cy="493030"/>
              <a:chOff x="604791" y="2045040"/>
              <a:chExt cx="986061" cy="493030"/>
            </a:xfrm>
            <a:scene3d>
              <a:camera prst="orthographicFront"/>
              <a:lightRig rig="flat" dir="t"/>
            </a:scene3d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4A234556-069C-4D05-BBA6-3D5C2D905377}"/>
                  </a:ext>
                </a:extLst>
              </p:cNvPr>
              <p:cNvSpPr/>
              <p:nvPr/>
            </p:nvSpPr>
            <p:spPr>
              <a:xfrm>
                <a:off x="604791" y="2045040"/>
                <a:ext cx="986061" cy="49303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4">
                    <a:lumMod val="50000"/>
                  </a:schemeClr>
                </a:solidFill>
              </a:ln>
              <a:sp3d prstMaterial="dkEdge">
                <a:bevelT w="8200" h="38100"/>
              </a:sp3d>
            </p:spPr>
            <p:style>
              <a:lnRef idx="0">
                <a:scrgbClr r="0" g="0" b="0"/>
              </a:lnRef>
              <a:fillRef idx="2">
                <a:scrgbClr r="0" g="0" b="0"/>
              </a:fillRef>
              <a:effectRef idx="1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8C46D0C-374D-41CC-9A41-41D901232BA5}"/>
                  </a:ext>
                </a:extLst>
              </p:cNvPr>
              <p:cNvSpPr txBox="1"/>
              <p:nvPr/>
            </p:nvSpPr>
            <p:spPr>
              <a:xfrm>
                <a:off x="604791" y="2045040"/>
                <a:ext cx="986061" cy="493030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vi-VN" sz="1500" kern="1200">
                    <a:latin typeface="Constantia" panose="02030602050306030303" pitchFamily="18" charset="0"/>
                  </a:rPr>
                  <a:t>Nhập mã sách</a:t>
                </a:r>
                <a:endParaRPr lang="en-US" sz="1500" kern="1200">
                  <a:latin typeface="Constantia" panose="02030602050306030303" pitchFamily="18" charset="0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5726AC-C3A7-465A-9309-0F8CDD6F730D}"/>
                </a:ext>
              </a:extLst>
            </p:cNvPr>
            <p:cNvGrpSpPr/>
            <p:nvPr/>
          </p:nvGrpSpPr>
          <p:grpSpPr>
            <a:xfrm>
              <a:off x="1366950" y="3006514"/>
              <a:ext cx="986061" cy="493030"/>
              <a:chOff x="604791" y="2726319"/>
              <a:chExt cx="986061" cy="493030"/>
            </a:xfrm>
            <a:scene3d>
              <a:camera prst="orthographicFront"/>
              <a:lightRig rig="flat" dir="t"/>
            </a:scene3d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E410236-1F3C-499C-83F3-5F32FA34494E}"/>
                  </a:ext>
                </a:extLst>
              </p:cNvPr>
              <p:cNvSpPr/>
              <p:nvPr/>
            </p:nvSpPr>
            <p:spPr>
              <a:xfrm>
                <a:off x="604791" y="2726319"/>
                <a:ext cx="986061" cy="49303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4">
                    <a:lumMod val="50000"/>
                  </a:schemeClr>
                </a:solidFill>
              </a:ln>
              <a:sp3d prstMaterial="dkEdge">
                <a:bevelT w="8200" h="38100"/>
              </a:sp3d>
            </p:spPr>
            <p:style>
              <a:lnRef idx="0">
                <a:scrgbClr r="0" g="0" b="0"/>
              </a:lnRef>
              <a:fillRef idx="2">
                <a:scrgbClr r="0" g="0" b="0"/>
              </a:fillRef>
              <a:effectRef idx="1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0139EA2-AD57-436D-B33A-940618F17CA8}"/>
                  </a:ext>
                </a:extLst>
              </p:cNvPr>
              <p:cNvSpPr txBox="1"/>
              <p:nvPr/>
            </p:nvSpPr>
            <p:spPr>
              <a:xfrm>
                <a:off x="604791" y="2726319"/>
                <a:ext cx="986061" cy="493030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vi-VN" sz="1500" kern="1200" dirty="0">
                    <a:latin typeface="Constantia" panose="02030602050306030303" pitchFamily="18" charset="0"/>
                  </a:rPr>
                  <a:t>Tên tác giả</a:t>
                </a:r>
                <a:endParaRPr lang="en-US" sz="1500" kern="1200" dirty="0">
                  <a:latin typeface="Constantia" panose="02030602050306030303" pitchFamily="18" charset="0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0313C21-20CD-48DD-8C85-0D538A5745D0}"/>
                </a:ext>
              </a:extLst>
            </p:cNvPr>
            <p:cNvGrpSpPr/>
            <p:nvPr/>
          </p:nvGrpSpPr>
          <p:grpSpPr>
            <a:xfrm>
              <a:off x="1366950" y="3687793"/>
              <a:ext cx="986061" cy="493030"/>
              <a:chOff x="604791" y="3407598"/>
              <a:chExt cx="986061" cy="493030"/>
            </a:xfrm>
            <a:scene3d>
              <a:camera prst="orthographicFront"/>
              <a:lightRig rig="flat" dir="t"/>
            </a:scene3d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222235DD-4DC4-4363-A468-4A19B3431D8E}"/>
                  </a:ext>
                </a:extLst>
              </p:cNvPr>
              <p:cNvSpPr/>
              <p:nvPr/>
            </p:nvSpPr>
            <p:spPr>
              <a:xfrm>
                <a:off x="604791" y="3407598"/>
                <a:ext cx="986061" cy="49303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4">
                    <a:lumMod val="50000"/>
                  </a:schemeClr>
                </a:solidFill>
              </a:ln>
              <a:sp3d prstMaterial="dkEdge">
                <a:bevelT w="8200" h="38100"/>
              </a:sp3d>
            </p:spPr>
            <p:style>
              <a:lnRef idx="0">
                <a:scrgbClr r="0" g="0" b="0"/>
              </a:lnRef>
              <a:fillRef idx="2">
                <a:scrgbClr r="0" g="0" b="0"/>
              </a:fillRef>
              <a:effectRef idx="1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F9A1100-AD2B-4D14-9167-5AE906036D44}"/>
                  </a:ext>
                </a:extLst>
              </p:cNvPr>
              <p:cNvSpPr txBox="1"/>
              <p:nvPr/>
            </p:nvSpPr>
            <p:spPr>
              <a:xfrm>
                <a:off x="604791" y="3407598"/>
                <a:ext cx="986061" cy="493030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500" kern="1200" dirty="0" err="1">
                    <a:latin typeface="Constantia" panose="02030602050306030303" pitchFamily="18" charset="0"/>
                  </a:rPr>
                  <a:t>Năm</a:t>
                </a:r>
                <a:r>
                  <a:rPr lang="en-US" sz="1500" kern="1200" dirty="0">
                    <a:latin typeface="Constantia" panose="02030602050306030303" pitchFamily="18" charset="0"/>
                  </a:rPr>
                  <a:t> </a:t>
                </a:r>
                <a:r>
                  <a:rPr lang="en-US" sz="1500" kern="1200" dirty="0" err="1">
                    <a:latin typeface="Constantia" panose="02030602050306030303" pitchFamily="18" charset="0"/>
                  </a:rPr>
                  <a:t>sản</a:t>
                </a:r>
                <a:r>
                  <a:rPr lang="en-US" sz="1500" kern="1200" dirty="0">
                    <a:latin typeface="Constantia" panose="02030602050306030303" pitchFamily="18" charset="0"/>
                  </a:rPr>
                  <a:t> </a:t>
                </a:r>
                <a:r>
                  <a:rPr lang="en-US" sz="1500" kern="1200" dirty="0" err="1">
                    <a:latin typeface="Constantia" panose="02030602050306030303" pitchFamily="18" charset="0"/>
                  </a:rPr>
                  <a:t>xuất</a:t>
                </a:r>
                <a:endParaRPr lang="en-US" sz="1500" kern="1200" dirty="0">
                  <a:latin typeface="Constantia" panose="02030602050306030303" pitchFamily="18" charset="0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83EB670-27FE-435C-BD80-38386DB1FF0B}"/>
                </a:ext>
              </a:extLst>
            </p:cNvPr>
            <p:cNvGrpSpPr/>
            <p:nvPr/>
          </p:nvGrpSpPr>
          <p:grpSpPr>
            <a:xfrm>
              <a:off x="1366950" y="4369072"/>
              <a:ext cx="986061" cy="493030"/>
              <a:chOff x="604791" y="4088877"/>
              <a:chExt cx="986061" cy="493030"/>
            </a:xfrm>
            <a:scene3d>
              <a:camera prst="orthographicFront"/>
              <a:lightRig rig="flat" dir="t"/>
            </a:scene3d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4BD1790-56B5-4014-AC3A-9064A2D6414D}"/>
                  </a:ext>
                </a:extLst>
              </p:cNvPr>
              <p:cNvSpPr/>
              <p:nvPr/>
            </p:nvSpPr>
            <p:spPr>
              <a:xfrm>
                <a:off x="604791" y="4088877"/>
                <a:ext cx="986061" cy="49303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4">
                    <a:lumMod val="50000"/>
                  </a:schemeClr>
                </a:solidFill>
              </a:ln>
              <a:sp3d prstMaterial="dkEdge">
                <a:bevelT w="8200" h="38100"/>
              </a:sp3d>
            </p:spPr>
            <p:style>
              <a:lnRef idx="0">
                <a:scrgbClr r="0" g="0" b="0"/>
              </a:lnRef>
              <a:fillRef idx="2">
                <a:scrgbClr r="0" g="0" b="0"/>
              </a:fillRef>
              <a:effectRef idx="1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8BE4489-C21F-4C95-8C30-1F5CE03E5EC2}"/>
                  </a:ext>
                </a:extLst>
              </p:cNvPr>
              <p:cNvSpPr txBox="1"/>
              <p:nvPr/>
            </p:nvSpPr>
            <p:spPr>
              <a:xfrm>
                <a:off x="604791" y="4088877"/>
                <a:ext cx="986061" cy="493030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vi-VN" sz="1500" kern="1200">
                    <a:latin typeface="Constantia" panose="02030602050306030303" pitchFamily="18" charset="0"/>
                  </a:rPr>
                  <a:t>Tình trạng</a:t>
                </a:r>
                <a:endParaRPr lang="en-US" sz="1500" kern="1200">
                  <a:latin typeface="Constantia" panose="02030602050306030303" pitchFamily="18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50CBC59-36B6-42AC-A6DF-11DD582177FF}"/>
                </a:ext>
              </a:extLst>
            </p:cNvPr>
            <p:cNvGrpSpPr/>
            <p:nvPr/>
          </p:nvGrpSpPr>
          <p:grpSpPr>
            <a:xfrm>
              <a:off x="2294745" y="962677"/>
              <a:ext cx="986061" cy="493030"/>
              <a:chOff x="1532586" y="682482"/>
              <a:chExt cx="986061" cy="493030"/>
            </a:xfrm>
            <a:scene3d>
              <a:camera prst="orthographicFront"/>
              <a:lightRig rig="flat" dir="t"/>
            </a:scene3d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4BD90699-8B88-4D62-8962-32C5C60C4523}"/>
                  </a:ext>
                </a:extLst>
              </p:cNvPr>
              <p:cNvSpPr/>
              <p:nvPr/>
            </p:nvSpPr>
            <p:spPr>
              <a:xfrm>
                <a:off x="1532586" y="682482"/>
                <a:ext cx="986061" cy="49303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>
                <a:solidFill>
                  <a:schemeClr val="accent4">
                    <a:lumMod val="50000"/>
                  </a:schemeClr>
                </a:solidFill>
              </a:ln>
              <a:sp3d prstMaterial="dkEdge">
                <a:bevelT w="8200" h="38100"/>
              </a:sp3d>
            </p:spPr>
            <p:style>
              <a:lnRef idx="0">
                <a:scrgbClr r="0" g="0" b="0"/>
              </a:lnRef>
              <a:fillRef idx="2">
                <a:scrgbClr r="0" g="0" b="0"/>
              </a:fillRef>
              <a:effectRef idx="1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ABDC231-03DB-433A-9B3C-FFE6AFE88C78}"/>
                  </a:ext>
                </a:extLst>
              </p:cNvPr>
              <p:cNvSpPr txBox="1"/>
              <p:nvPr/>
            </p:nvSpPr>
            <p:spPr>
              <a:xfrm>
                <a:off x="1532586" y="682482"/>
                <a:ext cx="986061" cy="493030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vi-VN" sz="1500" kern="1200" dirty="0">
                    <a:latin typeface="Constantia" panose="02030602050306030303" pitchFamily="18" charset="0"/>
                  </a:rPr>
                  <a:t>Hiển thị</a:t>
                </a:r>
                <a:endParaRPr lang="en-US" sz="1500" kern="1200" dirty="0">
                  <a:latin typeface="Constantia" panose="02030602050306030303" pitchFamily="18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85BC808-3234-426B-8C7C-B268E244D037}"/>
                </a:ext>
              </a:extLst>
            </p:cNvPr>
            <p:cNvGrpSpPr/>
            <p:nvPr/>
          </p:nvGrpSpPr>
          <p:grpSpPr>
            <a:xfrm>
              <a:off x="2541260" y="1643956"/>
              <a:ext cx="986061" cy="493030"/>
              <a:chOff x="1779101" y="1363761"/>
              <a:chExt cx="986061" cy="493030"/>
            </a:xfrm>
            <a:scene3d>
              <a:camera prst="orthographicFront"/>
              <a:lightRig rig="flat" dir="t"/>
            </a:scene3d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24D67EC5-5D91-4F24-8DB3-1CFFDBBF426F}"/>
                  </a:ext>
                </a:extLst>
              </p:cNvPr>
              <p:cNvSpPr/>
              <p:nvPr/>
            </p:nvSpPr>
            <p:spPr>
              <a:xfrm>
                <a:off x="1779101" y="1363761"/>
                <a:ext cx="986061" cy="49303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4">
                    <a:lumMod val="50000"/>
                  </a:schemeClr>
                </a:solidFill>
              </a:ln>
              <a:sp3d prstMaterial="dkEdge">
                <a:bevelT w="8200" h="38100"/>
              </a:sp3d>
            </p:spPr>
            <p:style>
              <a:lnRef idx="0">
                <a:scrgbClr r="0" g="0" b="0"/>
              </a:lnRef>
              <a:fillRef idx="2">
                <a:scrgbClr r="0" g="0" b="0"/>
              </a:fillRef>
              <a:effectRef idx="1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826454C-724B-4178-9058-738D1AC086F0}"/>
                  </a:ext>
                </a:extLst>
              </p:cNvPr>
              <p:cNvSpPr txBox="1"/>
              <p:nvPr/>
            </p:nvSpPr>
            <p:spPr>
              <a:xfrm>
                <a:off x="1779101" y="1363761"/>
                <a:ext cx="986061" cy="493030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vi-VN" sz="1500" kern="1200" dirty="0">
                    <a:latin typeface="Constantia" panose="02030602050306030303" pitchFamily="18" charset="0"/>
                  </a:rPr>
                  <a:t>Toàn thư viện</a:t>
                </a:r>
                <a:endParaRPr lang="en-US" sz="1500" kern="1200" dirty="0">
                  <a:latin typeface="Constantia" panose="02030602050306030303" pitchFamily="18" charset="0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DE082EC-8E48-43A5-8D29-E90FF5FC1187}"/>
                </a:ext>
              </a:extLst>
            </p:cNvPr>
            <p:cNvGrpSpPr/>
            <p:nvPr/>
          </p:nvGrpSpPr>
          <p:grpSpPr>
            <a:xfrm>
              <a:off x="2541260" y="2325235"/>
              <a:ext cx="1031581" cy="1104066"/>
              <a:chOff x="1779101" y="2045040"/>
              <a:chExt cx="1031581" cy="1104066"/>
            </a:xfrm>
            <a:scene3d>
              <a:camera prst="orthographicFront"/>
              <a:lightRig rig="flat" dir="t"/>
            </a:scene3d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D5D973B-B6BA-4F1B-AB20-A54078FBF5B8}"/>
                  </a:ext>
                </a:extLst>
              </p:cNvPr>
              <p:cNvSpPr/>
              <p:nvPr/>
            </p:nvSpPr>
            <p:spPr>
              <a:xfrm>
                <a:off x="1779101" y="2045040"/>
                <a:ext cx="1031581" cy="110406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4">
                    <a:lumMod val="50000"/>
                  </a:schemeClr>
                </a:solidFill>
              </a:ln>
              <a:sp3d prstMaterial="dkEdge">
                <a:bevelT w="8200" h="38100"/>
              </a:sp3d>
            </p:spPr>
            <p:style>
              <a:lnRef idx="0">
                <a:scrgbClr r="0" g="0" b="0"/>
              </a:lnRef>
              <a:fillRef idx="2">
                <a:scrgbClr r="0" g="0" b="0"/>
              </a:fillRef>
              <a:effectRef idx="1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B104510-8345-4E05-8685-C417ACCD9DF3}"/>
                  </a:ext>
                </a:extLst>
              </p:cNvPr>
              <p:cNvSpPr txBox="1"/>
              <p:nvPr/>
            </p:nvSpPr>
            <p:spPr>
              <a:xfrm>
                <a:off x="1779101" y="2045040"/>
                <a:ext cx="1031581" cy="110406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vi-VN" sz="1500" kern="1200" dirty="0">
                    <a:latin typeface="Constantia" panose="02030602050306030303" pitchFamily="18" charset="0"/>
                  </a:rPr>
                  <a:t>Một sách trong thư viện</a:t>
                </a:r>
                <a:endParaRPr lang="en-US" sz="1500" kern="1200" dirty="0">
                  <a:latin typeface="Constantia" panose="02030602050306030303" pitchFamily="18" charset="0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7943CBC-149E-4321-8C64-258329346F6A}"/>
                </a:ext>
              </a:extLst>
            </p:cNvPr>
            <p:cNvGrpSpPr/>
            <p:nvPr/>
          </p:nvGrpSpPr>
          <p:grpSpPr>
            <a:xfrm>
              <a:off x="3514574" y="962677"/>
              <a:ext cx="986061" cy="493030"/>
              <a:chOff x="2752415" y="682482"/>
              <a:chExt cx="986061" cy="493030"/>
            </a:xfrm>
            <a:scene3d>
              <a:camera prst="orthographicFront"/>
              <a:lightRig rig="flat" dir="t"/>
            </a:scene3d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18B96AD-7D17-4C84-88EB-F5A81FC90462}"/>
                  </a:ext>
                </a:extLst>
              </p:cNvPr>
              <p:cNvSpPr/>
              <p:nvPr/>
            </p:nvSpPr>
            <p:spPr>
              <a:xfrm>
                <a:off x="2752415" y="682482"/>
                <a:ext cx="986061" cy="49303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>
                <a:solidFill>
                  <a:schemeClr val="accent4">
                    <a:lumMod val="50000"/>
                  </a:schemeClr>
                </a:solidFill>
              </a:ln>
              <a:sp3d prstMaterial="dkEdge">
                <a:bevelT w="8200" h="38100"/>
              </a:sp3d>
            </p:spPr>
            <p:style>
              <a:lnRef idx="0">
                <a:scrgbClr r="0" g="0" b="0"/>
              </a:lnRef>
              <a:fillRef idx="2">
                <a:scrgbClr r="0" g="0" b="0"/>
              </a:fillRef>
              <a:effectRef idx="1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364E223-2321-4A7F-BF21-6801639D33EB}"/>
                  </a:ext>
                </a:extLst>
              </p:cNvPr>
              <p:cNvSpPr txBox="1"/>
              <p:nvPr/>
            </p:nvSpPr>
            <p:spPr>
              <a:xfrm>
                <a:off x="2752415" y="682482"/>
                <a:ext cx="986061" cy="493030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vi-VN" sz="1500" kern="1200" dirty="0">
                    <a:latin typeface="Constantia" panose="02030602050306030303" pitchFamily="18" charset="0"/>
                  </a:rPr>
                  <a:t>Quản lý</a:t>
                </a:r>
                <a:endParaRPr lang="en-US" sz="1500" kern="1200" dirty="0">
                  <a:latin typeface="Constantia" panose="02030602050306030303" pitchFamily="18" charset="0"/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D2AED0A-0B9E-44F0-89C3-1568E266742C}"/>
                </a:ext>
              </a:extLst>
            </p:cNvPr>
            <p:cNvGrpSpPr/>
            <p:nvPr/>
          </p:nvGrpSpPr>
          <p:grpSpPr>
            <a:xfrm>
              <a:off x="3761090" y="1643956"/>
              <a:ext cx="986061" cy="493030"/>
              <a:chOff x="2998931" y="1363761"/>
              <a:chExt cx="986061" cy="493030"/>
            </a:xfrm>
            <a:scene3d>
              <a:camera prst="orthographicFront"/>
              <a:lightRig rig="flat" dir="t"/>
            </a:scene3d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89E87A93-61CD-4B0C-A3B1-538F4EC1040D}"/>
                  </a:ext>
                </a:extLst>
              </p:cNvPr>
              <p:cNvSpPr/>
              <p:nvPr/>
            </p:nvSpPr>
            <p:spPr>
              <a:xfrm>
                <a:off x="2998931" y="1363761"/>
                <a:ext cx="986061" cy="49303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4">
                    <a:lumMod val="50000"/>
                  </a:schemeClr>
                </a:solidFill>
              </a:ln>
              <a:sp3d prstMaterial="dkEdge">
                <a:bevelT w="8200" h="38100"/>
              </a:sp3d>
            </p:spPr>
            <p:style>
              <a:lnRef idx="0">
                <a:scrgbClr r="0" g="0" b="0"/>
              </a:lnRef>
              <a:fillRef idx="2">
                <a:scrgbClr r="0" g="0" b="0"/>
              </a:fillRef>
              <a:effectRef idx="1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83F3365-1BD0-4181-A493-1A95C4EB7B41}"/>
                  </a:ext>
                </a:extLst>
              </p:cNvPr>
              <p:cNvSpPr txBox="1"/>
              <p:nvPr/>
            </p:nvSpPr>
            <p:spPr>
              <a:xfrm>
                <a:off x="2998931" y="1363761"/>
                <a:ext cx="986061" cy="493030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vi-VN" sz="1500" kern="1200">
                    <a:latin typeface="Constantia" panose="02030602050306030303" pitchFamily="18" charset="0"/>
                  </a:rPr>
                  <a:t>Chỉnh sửa </a:t>
                </a:r>
                <a:endParaRPr lang="en-US" sz="1500" kern="1200">
                  <a:latin typeface="Constantia" panose="02030602050306030303" pitchFamily="18" charset="0"/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44FAC79-0C18-484E-A496-F3084F650ACB}"/>
                </a:ext>
              </a:extLst>
            </p:cNvPr>
            <p:cNvGrpSpPr/>
            <p:nvPr/>
          </p:nvGrpSpPr>
          <p:grpSpPr>
            <a:xfrm>
              <a:off x="3761090" y="2325235"/>
              <a:ext cx="986061" cy="493030"/>
              <a:chOff x="2998931" y="2045040"/>
              <a:chExt cx="986061" cy="493030"/>
            </a:xfrm>
            <a:scene3d>
              <a:camera prst="orthographicFront"/>
              <a:lightRig rig="flat" dir="t"/>
            </a:scene3d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F849F65B-8124-43F9-87B1-C58008D7050B}"/>
                  </a:ext>
                </a:extLst>
              </p:cNvPr>
              <p:cNvSpPr/>
              <p:nvPr/>
            </p:nvSpPr>
            <p:spPr>
              <a:xfrm>
                <a:off x="2998931" y="2045040"/>
                <a:ext cx="986061" cy="49303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4">
                    <a:lumMod val="50000"/>
                  </a:schemeClr>
                </a:solidFill>
              </a:ln>
              <a:sp3d prstMaterial="dkEdge">
                <a:bevelT w="8200" h="38100"/>
              </a:sp3d>
            </p:spPr>
            <p:style>
              <a:lnRef idx="0">
                <a:scrgbClr r="0" g="0" b="0"/>
              </a:lnRef>
              <a:fillRef idx="2">
                <a:scrgbClr r="0" g="0" b="0"/>
              </a:fillRef>
              <a:effectRef idx="1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1A3E17D-54CE-453E-B902-A60E5109D6F5}"/>
                  </a:ext>
                </a:extLst>
              </p:cNvPr>
              <p:cNvSpPr txBox="1"/>
              <p:nvPr/>
            </p:nvSpPr>
            <p:spPr>
              <a:xfrm>
                <a:off x="2998931" y="2045040"/>
                <a:ext cx="986061" cy="493030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vi-VN" sz="1500" kern="1200">
                    <a:latin typeface="Constantia" panose="02030602050306030303" pitchFamily="18" charset="0"/>
                  </a:rPr>
                  <a:t>Xóa</a:t>
                </a:r>
                <a:endParaRPr lang="en-US" sz="1500" kern="1200">
                  <a:latin typeface="Constantia" panose="02030602050306030303" pitchFamily="18" charset="0"/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5D7FB40-7A40-43BB-8B38-BD4F062440CF}"/>
                </a:ext>
              </a:extLst>
            </p:cNvPr>
            <p:cNvGrpSpPr/>
            <p:nvPr/>
          </p:nvGrpSpPr>
          <p:grpSpPr>
            <a:xfrm>
              <a:off x="4688884" y="962677"/>
              <a:ext cx="986061" cy="493030"/>
              <a:chOff x="3926725" y="682482"/>
              <a:chExt cx="986061" cy="493030"/>
            </a:xfrm>
            <a:scene3d>
              <a:camera prst="orthographicFront"/>
              <a:lightRig rig="flat" dir="t"/>
            </a:scene3d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F7EB05AD-2D79-4D46-992F-6C26B3CEEC75}"/>
                  </a:ext>
                </a:extLst>
              </p:cNvPr>
              <p:cNvSpPr/>
              <p:nvPr/>
            </p:nvSpPr>
            <p:spPr>
              <a:xfrm>
                <a:off x="3926725" y="682482"/>
                <a:ext cx="986061" cy="49303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>
                <a:solidFill>
                  <a:schemeClr val="accent4">
                    <a:lumMod val="50000"/>
                  </a:schemeClr>
                </a:solidFill>
              </a:ln>
              <a:sp3d prstMaterial="dkEdge">
                <a:bevelT w="8200" h="38100"/>
              </a:sp3d>
            </p:spPr>
            <p:style>
              <a:lnRef idx="0">
                <a:scrgbClr r="0" g="0" b="0"/>
              </a:lnRef>
              <a:fillRef idx="2">
                <a:scrgbClr r="0" g="0" b="0"/>
              </a:fillRef>
              <a:effectRef idx="1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3CDB758-C0E5-4874-9740-984F5A9D9C47}"/>
                  </a:ext>
                </a:extLst>
              </p:cNvPr>
              <p:cNvSpPr txBox="1"/>
              <p:nvPr/>
            </p:nvSpPr>
            <p:spPr>
              <a:xfrm>
                <a:off x="3926725" y="682482"/>
                <a:ext cx="986061" cy="493030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500" kern="1200">
                    <a:latin typeface="Constantia" panose="02030602050306030303" pitchFamily="18" charset="0"/>
                    <a:cs typeface="Times New Roman" panose="02020603050405020304" pitchFamily="18" charset="0"/>
                  </a:rPr>
                  <a:t>Sắp xếp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71946B8-C880-4CA7-815C-CEC24C1A2570}"/>
                </a:ext>
              </a:extLst>
            </p:cNvPr>
            <p:cNvGrpSpPr/>
            <p:nvPr/>
          </p:nvGrpSpPr>
          <p:grpSpPr>
            <a:xfrm>
              <a:off x="4935400" y="1643956"/>
              <a:ext cx="986061" cy="493030"/>
              <a:chOff x="4173241" y="1363761"/>
              <a:chExt cx="986061" cy="493030"/>
            </a:xfrm>
            <a:scene3d>
              <a:camera prst="orthographicFront"/>
              <a:lightRig rig="flat" dir="t"/>
            </a:scene3d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0B21EDC6-64F6-48DF-8A90-66B5AD3D4577}"/>
                  </a:ext>
                </a:extLst>
              </p:cNvPr>
              <p:cNvSpPr/>
              <p:nvPr/>
            </p:nvSpPr>
            <p:spPr>
              <a:xfrm>
                <a:off x="4173241" y="1363761"/>
                <a:ext cx="986061" cy="49303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4">
                    <a:lumMod val="50000"/>
                  </a:schemeClr>
                </a:solidFill>
              </a:ln>
              <a:sp3d prstMaterial="dkEdge">
                <a:bevelT w="8200" h="38100"/>
              </a:sp3d>
            </p:spPr>
            <p:style>
              <a:lnRef idx="0">
                <a:scrgbClr r="0" g="0" b="0"/>
              </a:lnRef>
              <a:fillRef idx="2">
                <a:scrgbClr r="0" g="0" b="0"/>
              </a:fillRef>
              <a:effectRef idx="1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9553DED-4423-4F80-B19D-EE42C3A56F64}"/>
                  </a:ext>
                </a:extLst>
              </p:cNvPr>
              <p:cNvSpPr txBox="1"/>
              <p:nvPr/>
            </p:nvSpPr>
            <p:spPr>
              <a:xfrm>
                <a:off x="4173241" y="1363761"/>
                <a:ext cx="986061" cy="493030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vi-VN" sz="1500" kern="1200">
                    <a:latin typeface="Constantia" panose="02030602050306030303" pitchFamily="18" charset="0"/>
                  </a:rPr>
                  <a:t>Tác giả</a:t>
                </a:r>
                <a:endParaRPr lang="en-US" sz="1500" kern="1200">
                  <a:latin typeface="Constantia" panose="02030602050306030303" pitchFamily="18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57C6A5E-F143-48F9-89CC-38FBC36C5BE1}"/>
                </a:ext>
              </a:extLst>
            </p:cNvPr>
            <p:cNvGrpSpPr/>
            <p:nvPr/>
          </p:nvGrpSpPr>
          <p:grpSpPr>
            <a:xfrm>
              <a:off x="4935400" y="2325235"/>
              <a:ext cx="986061" cy="493030"/>
              <a:chOff x="4173241" y="2045040"/>
              <a:chExt cx="986061" cy="493030"/>
            </a:xfrm>
            <a:scene3d>
              <a:camera prst="orthographicFront"/>
              <a:lightRig rig="flat" dir="t"/>
            </a:scene3d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57D50E7-603E-4615-823C-2D020DD5EFF4}"/>
                  </a:ext>
                </a:extLst>
              </p:cNvPr>
              <p:cNvSpPr/>
              <p:nvPr/>
            </p:nvSpPr>
            <p:spPr>
              <a:xfrm>
                <a:off x="4173241" y="2045040"/>
                <a:ext cx="986061" cy="49303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4">
                    <a:lumMod val="50000"/>
                  </a:schemeClr>
                </a:solidFill>
              </a:ln>
              <a:sp3d prstMaterial="dkEdge">
                <a:bevelT w="8200" h="38100"/>
              </a:sp3d>
            </p:spPr>
            <p:style>
              <a:lnRef idx="0">
                <a:scrgbClr r="0" g="0" b="0"/>
              </a:lnRef>
              <a:fillRef idx="2">
                <a:scrgbClr r="0" g="0" b="0"/>
              </a:fillRef>
              <a:effectRef idx="1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66F96FB-091C-4D67-83CB-498A5A531D45}"/>
                  </a:ext>
                </a:extLst>
              </p:cNvPr>
              <p:cNvSpPr txBox="1"/>
              <p:nvPr/>
            </p:nvSpPr>
            <p:spPr>
              <a:xfrm>
                <a:off x="4173241" y="2045040"/>
                <a:ext cx="986061" cy="493030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vi-VN" sz="1500" kern="1200">
                    <a:latin typeface="Constantia" panose="02030602050306030303" pitchFamily="18" charset="0"/>
                  </a:rPr>
                  <a:t>Tên sách</a:t>
                </a:r>
                <a:endParaRPr lang="en-US" sz="1500" kern="1200">
                  <a:latin typeface="Constantia" panose="02030602050306030303" pitchFamily="18" charset="0"/>
                </a:endParaRP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60AD2E7-65A2-4A07-832A-798A2EBC1060}"/>
                </a:ext>
              </a:extLst>
            </p:cNvPr>
            <p:cNvGrpSpPr/>
            <p:nvPr/>
          </p:nvGrpSpPr>
          <p:grpSpPr>
            <a:xfrm>
              <a:off x="4935400" y="3006514"/>
              <a:ext cx="986061" cy="493030"/>
              <a:chOff x="4173241" y="2726319"/>
              <a:chExt cx="986061" cy="493030"/>
            </a:xfrm>
            <a:scene3d>
              <a:camera prst="orthographicFront"/>
              <a:lightRig rig="flat" dir="t"/>
            </a:scene3d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897D95F-C2F8-4D5A-BE8B-0E543730759F}"/>
                  </a:ext>
                </a:extLst>
              </p:cNvPr>
              <p:cNvSpPr/>
              <p:nvPr/>
            </p:nvSpPr>
            <p:spPr>
              <a:xfrm>
                <a:off x="4173241" y="2726319"/>
                <a:ext cx="986061" cy="49303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4">
                    <a:lumMod val="50000"/>
                  </a:schemeClr>
                </a:solidFill>
              </a:ln>
              <a:sp3d prstMaterial="dkEdge">
                <a:bevelT w="8200" h="38100"/>
              </a:sp3d>
            </p:spPr>
            <p:style>
              <a:lnRef idx="0">
                <a:scrgbClr r="0" g="0" b="0"/>
              </a:lnRef>
              <a:fillRef idx="2">
                <a:scrgbClr r="0" g="0" b="0"/>
              </a:fillRef>
              <a:effectRef idx="1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15414CC-B8F3-41DE-B8B5-9D3F6290AB7F}"/>
                  </a:ext>
                </a:extLst>
              </p:cNvPr>
              <p:cNvSpPr txBox="1"/>
              <p:nvPr/>
            </p:nvSpPr>
            <p:spPr>
              <a:xfrm>
                <a:off x="4173241" y="2726319"/>
                <a:ext cx="986061" cy="493030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vi-VN" sz="1500" kern="1200">
                    <a:latin typeface="Constantia" panose="02030602050306030303" pitchFamily="18" charset="0"/>
                  </a:rPr>
                  <a:t>Mã sách</a:t>
                </a:r>
                <a:endParaRPr lang="en-US" sz="1500" kern="1200">
                  <a:latin typeface="Constantia" panose="02030602050306030303" pitchFamily="18" charset="0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A8440DD-C47E-4D0D-AE4B-F13F301C3965}"/>
                </a:ext>
              </a:extLst>
            </p:cNvPr>
            <p:cNvGrpSpPr/>
            <p:nvPr/>
          </p:nvGrpSpPr>
          <p:grpSpPr>
            <a:xfrm>
              <a:off x="5863194" y="962677"/>
              <a:ext cx="986061" cy="493030"/>
              <a:chOff x="5101035" y="682482"/>
              <a:chExt cx="986061" cy="493030"/>
            </a:xfrm>
            <a:scene3d>
              <a:camera prst="orthographicFront"/>
              <a:lightRig rig="flat" dir="t"/>
            </a:scene3d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F08D641-D0EC-43E2-A1DF-A100C0B54B32}"/>
                  </a:ext>
                </a:extLst>
              </p:cNvPr>
              <p:cNvSpPr/>
              <p:nvPr/>
            </p:nvSpPr>
            <p:spPr>
              <a:xfrm>
                <a:off x="5101035" y="682482"/>
                <a:ext cx="986061" cy="49303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>
                <a:solidFill>
                  <a:schemeClr val="accent4">
                    <a:lumMod val="50000"/>
                  </a:schemeClr>
                </a:solidFill>
              </a:ln>
              <a:sp3d prstMaterial="dkEdge">
                <a:bevelT w="8200" h="38100"/>
              </a:sp3d>
            </p:spPr>
            <p:style>
              <a:lnRef idx="0">
                <a:scrgbClr r="0" g="0" b="0"/>
              </a:lnRef>
              <a:fillRef idx="2">
                <a:scrgbClr r="0" g="0" b="0"/>
              </a:fillRef>
              <a:effectRef idx="1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6A36E74-7FE8-4E0C-9146-EA1DBFAEA92A}"/>
                  </a:ext>
                </a:extLst>
              </p:cNvPr>
              <p:cNvSpPr txBox="1"/>
              <p:nvPr/>
            </p:nvSpPr>
            <p:spPr>
              <a:xfrm>
                <a:off x="5101035" y="682482"/>
                <a:ext cx="986061" cy="493030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vi-VN" sz="1500" kern="1200">
                    <a:latin typeface="Constantia" panose="02030602050306030303" pitchFamily="18" charset="0"/>
                  </a:rPr>
                  <a:t>Ghi file</a:t>
                </a:r>
                <a:endParaRPr lang="en-US" sz="1500" kern="1200">
                  <a:latin typeface="Constantia" panose="02030602050306030303" pitchFamily="18" charset="0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D726898-8E90-4B08-BEC4-92ECD9803F4E}"/>
                </a:ext>
              </a:extLst>
            </p:cNvPr>
            <p:cNvGrpSpPr/>
            <p:nvPr/>
          </p:nvGrpSpPr>
          <p:grpSpPr>
            <a:xfrm>
              <a:off x="7037504" y="962677"/>
              <a:ext cx="986061" cy="493030"/>
              <a:chOff x="6275345" y="682482"/>
              <a:chExt cx="986061" cy="493030"/>
            </a:xfrm>
            <a:scene3d>
              <a:camera prst="orthographicFront"/>
              <a:lightRig rig="flat" dir="t"/>
            </a:scene3d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3308DE7-1059-43CD-86D5-468573F8B4F7}"/>
                  </a:ext>
                </a:extLst>
              </p:cNvPr>
              <p:cNvSpPr/>
              <p:nvPr/>
            </p:nvSpPr>
            <p:spPr>
              <a:xfrm>
                <a:off x="6275345" y="682482"/>
                <a:ext cx="986061" cy="49303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>
                <a:solidFill>
                  <a:schemeClr val="accent4">
                    <a:lumMod val="50000"/>
                  </a:schemeClr>
                </a:solidFill>
              </a:ln>
              <a:sp3d prstMaterial="dkEdge">
                <a:bevelT w="8200" h="38100"/>
              </a:sp3d>
            </p:spPr>
            <p:style>
              <a:lnRef idx="0">
                <a:scrgbClr r="0" g="0" b="0"/>
              </a:lnRef>
              <a:fillRef idx="2">
                <a:scrgbClr r="0" g="0" b="0"/>
              </a:fillRef>
              <a:effectRef idx="1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2287649-9CDF-429D-A41E-EAB2516BCBEE}"/>
                  </a:ext>
                </a:extLst>
              </p:cNvPr>
              <p:cNvSpPr txBox="1"/>
              <p:nvPr/>
            </p:nvSpPr>
            <p:spPr>
              <a:xfrm>
                <a:off x="6275345" y="682482"/>
                <a:ext cx="986061" cy="493030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vi-VN" sz="1500" kern="1200">
                    <a:latin typeface="Constantia" panose="02030602050306030303" pitchFamily="18" charset="0"/>
                  </a:rPr>
                  <a:t>Đọc file</a:t>
                </a:r>
                <a:endParaRPr lang="en-US" sz="1500" kern="1200">
                  <a:latin typeface="Constantia" panose="02030602050306030303" pitchFamily="18" charset="0"/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19"/>
          <p:cNvGrpSpPr/>
          <p:nvPr/>
        </p:nvGrpSpPr>
        <p:grpSpPr>
          <a:xfrm rot="-587436">
            <a:off x="655097" y="3973537"/>
            <a:ext cx="483286" cy="483259"/>
            <a:chOff x="576250" y="4319400"/>
            <a:chExt cx="442075" cy="442050"/>
          </a:xfrm>
        </p:grpSpPr>
        <p:sp>
          <p:nvSpPr>
            <p:cNvPr id="118" name="Google Shape;118;p1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19"/>
          <p:cNvSpPr/>
          <p:nvPr/>
        </p:nvSpPr>
        <p:spPr>
          <a:xfrm>
            <a:off x="1486828" y="4133199"/>
            <a:ext cx="183741" cy="175443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9"/>
          <p:cNvSpPr/>
          <p:nvPr/>
        </p:nvSpPr>
        <p:spPr>
          <a:xfrm rot="2697368">
            <a:off x="1711034" y="4298234"/>
            <a:ext cx="278910" cy="26631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9"/>
          <p:cNvSpPr/>
          <p:nvPr/>
        </p:nvSpPr>
        <p:spPr>
          <a:xfrm>
            <a:off x="1294594" y="3935965"/>
            <a:ext cx="111710" cy="106701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" name="Google Shape;114;p19"/>
          <p:cNvGrpSpPr/>
          <p:nvPr/>
        </p:nvGrpSpPr>
        <p:grpSpPr>
          <a:xfrm>
            <a:off x="7426822" y="3348257"/>
            <a:ext cx="1175467" cy="1175417"/>
            <a:chOff x="6649934" y="3639563"/>
            <a:chExt cx="407950" cy="407975"/>
          </a:xfrm>
        </p:grpSpPr>
        <p:sp>
          <p:nvSpPr>
            <p:cNvPr id="115" name="Google Shape;115;p1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9"/>
            <p:cNvSpPr/>
            <p:nvPr/>
          </p:nvSpPr>
          <p:spPr>
            <a:xfrm>
              <a:off x="6649934" y="3639563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9"/>
          <p:cNvSpPr/>
          <p:nvPr/>
        </p:nvSpPr>
        <p:spPr>
          <a:xfrm rot="1279603">
            <a:off x="1238747" y="4255287"/>
            <a:ext cx="111695" cy="10671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EC071E-9BDE-4155-93E0-EB2839B1B54A}"/>
              </a:ext>
            </a:extLst>
          </p:cNvPr>
          <p:cNvSpPr/>
          <p:nvPr/>
        </p:nvSpPr>
        <p:spPr>
          <a:xfrm>
            <a:off x="208320" y="1487676"/>
            <a:ext cx="977688" cy="216814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514350" indent="-514350" algn="ctr">
              <a:buClr>
                <a:schemeClr val="accent6">
                  <a:lumMod val="50000"/>
                </a:schemeClr>
              </a:buClr>
              <a:buFont typeface="+mj-lt"/>
              <a:buAutoNum type="romanUcPeriod" startAt="2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</a:p>
          <a:p>
            <a:pPr algn="ctr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L</a:t>
            </a:r>
            <a:r>
              <a:rPr lang="vi-VN" sz="2000" b="1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ư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u </a:t>
            </a:r>
          </a:p>
          <a:p>
            <a:pPr algn="ctr"/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đồ</a:t>
            </a:r>
            <a:endParaRPr lang="en-US" sz="2000" b="1" dirty="0">
              <a:solidFill>
                <a:schemeClr val="accent6">
                  <a:lumMod val="50000"/>
                </a:schemeClr>
              </a:solidFill>
              <a:latin typeface="Constantia" panose="02030602050306030303" pitchFamily="18" charset="0"/>
            </a:endParaRPr>
          </a:p>
          <a:p>
            <a:pPr algn="ctr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thuật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toán</a:t>
            </a:r>
            <a:endParaRPr lang="en-US" sz="2000" b="1" dirty="0">
              <a:solidFill>
                <a:schemeClr val="accent6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30537E-EFFE-4FD4-9319-E01A1167266A}"/>
              </a:ext>
            </a:extLst>
          </p:cNvPr>
          <p:cNvGrpSpPr/>
          <p:nvPr/>
        </p:nvGrpSpPr>
        <p:grpSpPr>
          <a:xfrm>
            <a:off x="1717179" y="34290"/>
            <a:ext cx="6451890" cy="5074919"/>
            <a:chOff x="1717179" y="34290"/>
            <a:chExt cx="6451890" cy="507491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1374CA8-D7F0-4C6E-92D8-00C2845DA7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2" r="-432"/>
            <a:stretch/>
          </p:blipFill>
          <p:spPr>
            <a:xfrm>
              <a:off x="1717179" y="34290"/>
              <a:ext cx="6451890" cy="5074919"/>
            </a:xfrm>
            <a:prstGeom prst="rect">
              <a:avLst/>
            </a:prstGeom>
          </p:spPr>
        </p:pic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F1600598-37E2-4B3F-A430-54ED08B7D04A}"/>
                </a:ext>
              </a:extLst>
            </p:cNvPr>
            <p:cNvSpPr/>
            <p:nvPr/>
          </p:nvSpPr>
          <p:spPr>
            <a:xfrm>
              <a:off x="1962265" y="4914900"/>
              <a:ext cx="171335" cy="18285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51A0E41-F1F4-4957-8172-0263CF46E712}"/>
              </a:ext>
            </a:extLst>
          </p:cNvPr>
          <p:cNvSpPr/>
          <p:nvPr/>
        </p:nvSpPr>
        <p:spPr>
          <a:xfrm>
            <a:off x="3348981" y="891540"/>
            <a:ext cx="575319" cy="14478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434DEFD-C0AA-4291-A96E-DD46377685D8}"/>
              </a:ext>
            </a:extLst>
          </p:cNvPr>
          <p:cNvSpPr/>
          <p:nvPr/>
        </p:nvSpPr>
        <p:spPr>
          <a:xfrm>
            <a:off x="4367805" y="891540"/>
            <a:ext cx="630915" cy="14478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menu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9B3842A-24F3-4B39-8871-0A813B1EF742}"/>
              </a:ext>
            </a:extLst>
          </p:cNvPr>
          <p:cNvSpPr txBox="1"/>
          <p:nvPr/>
        </p:nvSpPr>
        <p:spPr>
          <a:xfrm>
            <a:off x="1903500" y="2057400"/>
            <a:ext cx="5337000" cy="771346"/>
          </a:xfrm>
          <a:prstGeom prst="snip2Diag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857250" indent="-857250">
              <a:buClr>
                <a:schemeClr val="accent6">
                  <a:lumMod val="50000"/>
                </a:schemeClr>
              </a:buClr>
              <a:buFont typeface="+mj-lt"/>
              <a:buAutoNum type="romanUcPeriod" startAt="3"/>
            </a:pPr>
            <a:r>
              <a:rPr lang="en-US" sz="3600" b="1" dirty="0" err="1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Chạy</a:t>
            </a:r>
            <a:r>
              <a:rPr lang="en-US" sz="3600" b="1" dirty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3600" b="1" dirty="0" err="1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ch</a:t>
            </a:r>
            <a:r>
              <a:rPr lang="vi-VN" sz="3600" b="1" dirty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ư</a:t>
            </a:r>
            <a:r>
              <a:rPr lang="en-US" sz="3600" b="1" dirty="0" err="1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ơng</a:t>
            </a:r>
            <a:r>
              <a:rPr lang="en-US" sz="3600" b="1" dirty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3600" b="1" dirty="0" err="1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trình</a:t>
            </a:r>
            <a:endParaRPr lang="en-US" sz="36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A3B132-6358-4752-94ED-8B13DD60A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0240" y="2191946"/>
            <a:ext cx="5303520" cy="7873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88900" indent="0">
              <a:buClr>
                <a:schemeClr val="accent6">
                  <a:lumMod val="50000"/>
                </a:schemeClr>
              </a:buClr>
              <a:buNone/>
            </a:pPr>
            <a:r>
              <a:rPr lang="en-US" sz="2000" i="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Các</a:t>
            </a:r>
            <a:r>
              <a:rPr lang="en-US" sz="2000" i="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000" i="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hàm</a:t>
            </a:r>
            <a:r>
              <a:rPr lang="en-US" sz="2000" i="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000" i="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sử</a:t>
            </a:r>
            <a:r>
              <a:rPr lang="en-US" sz="2000" i="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000" i="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dụng</a:t>
            </a:r>
            <a:r>
              <a:rPr lang="en-US" sz="2000" i="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000" i="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trong</a:t>
            </a:r>
            <a:r>
              <a:rPr lang="en-US" sz="2000" i="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000" i="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ch</a:t>
            </a:r>
            <a:r>
              <a:rPr lang="vi-VN" sz="2000" i="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ư</a:t>
            </a:r>
            <a:r>
              <a:rPr lang="en-US" sz="2000" i="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ơng</a:t>
            </a:r>
            <a:r>
              <a:rPr lang="en-US" sz="2000" i="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000" i="0" dirty="0" err="1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trình</a:t>
            </a:r>
            <a:endParaRPr lang="en-US" sz="2000" i="0" dirty="0">
              <a:solidFill>
                <a:schemeClr val="accent6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19"/>
          <p:cNvGrpSpPr/>
          <p:nvPr/>
        </p:nvGrpSpPr>
        <p:grpSpPr>
          <a:xfrm>
            <a:off x="7407058" y="3419383"/>
            <a:ext cx="1175467" cy="1175417"/>
            <a:chOff x="6643075" y="3664250"/>
            <a:chExt cx="407950" cy="407975"/>
          </a:xfrm>
        </p:grpSpPr>
        <p:sp>
          <p:nvSpPr>
            <p:cNvPr id="115" name="Google Shape;115;p1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8" name="Google Shape;118;p19"/>
          <p:cNvSpPr/>
          <p:nvPr/>
        </p:nvSpPr>
        <p:spPr>
          <a:xfrm rot="21012564">
            <a:off x="655097" y="3973537"/>
            <a:ext cx="483286" cy="483259"/>
          </a:xfrm>
          <a:custGeom>
            <a:avLst/>
            <a:gdLst/>
            <a:ahLst/>
            <a:cxnLst/>
            <a:rect l="l" t="t" r="r" b="b"/>
            <a:pathLst>
              <a:path w="17683" h="17682" fill="none" extrusionOk="0">
                <a:moveTo>
                  <a:pt x="11472" y="17292"/>
                </a:moveTo>
                <a:lnTo>
                  <a:pt x="11472" y="12153"/>
                </a:lnTo>
                <a:lnTo>
                  <a:pt x="16416" y="7209"/>
                </a:lnTo>
                <a:lnTo>
                  <a:pt x="16416" y="7209"/>
                </a:lnTo>
                <a:lnTo>
                  <a:pt x="16562" y="7063"/>
                </a:lnTo>
                <a:lnTo>
                  <a:pt x="16684" y="6868"/>
                </a:lnTo>
                <a:lnTo>
                  <a:pt x="16830" y="6674"/>
                </a:lnTo>
                <a:lnTo>
                  <a:pt x="16927" y="6479"/>
                </a:lnTo>
                <a:lnTo>
                  <a:pt x="17146" y="6040"/>
                </a:lnTo>
                <a:lnTo>
                  <a:pt x="17317" y="5553"/>
                </a:lnTo>
                <a:lnTo>
                  <a:pt x="17439" y="5042"/>
                </a:lnTo>
                <a:lnTo>
                  <a:pt x="17560" y="4506"/>
                </a:lnTo>
                <a:lnTo>
                  <a:pt x="17633" y="3970"/>
                </a:lnTo>
                <a:lnTo>
                  <a:pt x="17658" y="3434"/>
                </a:lnTo>
                <a:lnTo>
                  <a:pt x="17682" y="2898"/>
                </a:lnTo>
                <a:lnTo>
                  <a:pt x="17682" y="2411"/>
                </a:lnTo>
                <a:lnTo>
                  <a:pt x="17658" y="1949"/>
                </a:lnTo>
                <a:lnTo>
                  <a:pt x="17609" y="1510"/>
                </a:lnTo>
                <a:lnTo>
                  <a:pt x="17536" y="1145"/>
                </a:lnTo>
                <a:lnTo>
                  <a:pt x="17463" y="828"/>
                </a:lnTo>
                <a:lnTo>
                  <a:pt x="17366" y="585"/>
                </a:lnTo>
                <a:lnTo>
                  <a:pt x="17292" y="487"/>
                </a:lnTo>
                <a:lnTo>
                  <a:pt x="17244" y="439"/>
                </a:lnTo>
                <a:lnTo>
                  <a:pt x="17244" y="439"/>
                </a:lnTo>
                <a:lnTo>
                  <a:pt x="17195" y="390"/>
                </a:lnTo>
                <a:lnTo>
                  <a:pt x="17098" y="317"/>
                </a:lnTo>
                <a:lnTo>
                  <a:pt x="16854" y="219"/>
                </a:lnTo>
                <a:lnTo>
                  <a:pt x="16537" y="146"/>
                </a:lnTo>
                <a:lnTo>
                  <a:pt x="16172" y="73"/>
                </a:lnTo>
                <a:lnTo>
                  <a:pt x="15734" y="25"/>
                </a:lnTo>
                <a:lnTo>
                  <a:pt x="15271" y="0"/>
                </a:lnTo>
                <a:lnTo>
                  <a:pt x="14784" y="0"/>
                </a:lnTo>
                <a:lnTo>
                  <a:pt x="14248" y="25"/>
                </a:lnTo>
                <a:lnTo>
                  <a:pt x="13712" y="49"/>
                </a:lnTo>
                <a:lnTo>
                  <a:pt x="13176" y="122"/>
                </a:lnTo>
                <a:lnTo>
                  <a:pt x="12641" y="244"/>
                </a:lnTo>
                <a:lnTo>
                  <a:pt x="12129" y="366"/>
                </a:lnTo>
                <a:lnTo>
                  <a:pt x="11642" y="536"/>
                </a:lnTo>
                <a:lnTo>
                  <a:pt x="11204" y="755"/>
                </a:lnTo>
                <a:lnTo>
                  <a:pt x="10985" y="853"/>
                </a:lnTo>
                <a:lnTo>
                  <a:pt x="10814" y="999"/>
                </a:lnTo>
                <a:lnTo>
                  <a:pt x="10619" y="1121"/>
                </a:lnTo>
                <a:lnTo>
                  <a:pt x="10473" y="1267"/>
                </a:lnTo>
                <a:lnTo>
                  <a:pt x="5529" y="6211"/>
                </a:lnTo>
                <a:lnTo>
                  <a:pt x="390" y="6211"/>
                </a:lnTo>
                <a:lnTo>
                  <a:pt x="390" y="6211"/>
                </a:lnTo>
                <a:lnTo>
                  <a:pt x="244" y="6235"/>
                </a:lnTo>
                <a:lnTo>
                  <a:pt x="147" y="6259"/>
                </a:lnTo>
                <a:lnTo>
                  <a:pt x="49" y="6308"/>
                </a:lnTo>
                <a:lnTo>
                  <a:pt x="0" y="6381"/>
                </a:lnTo>
                <a:lnTo>
                  <a:pt x="0" y="6454"/>
                </a:lnTo>
                <a:lnTo>
                  <a:pt x="25" y="6552"/>
                </a:lnTo>
                <a:lnTo>
                  <a:pt x="74" y="6649"/>
                </a:lnTo>
                <a:lnTo>
                  <a:pt x="171" y="6771"/>
                </a:lnTo>
                <a:lnTo>
                  <a:pt x="2582" y="9158"/>
                </a:lnTo>
                <a:lnTo>
                  <a:pt x="2265" y="9474"/>
                </a:lnTo>
                <a:lnTo>
                  <a:pt x="950" y="9718"/>
                </a:lnTo>
                <a:lnTo>
                  <a:pt x="950" y="9718"/>
                </a:lnTo>
                <a:lnTo>
                  <a:pt x="804" y="9767"/>
                </a:lnTo>
                <a:lnTo>
                  <a:pt x="682" y="9815"/>
                </a:lnTo>
                <a:lnTo>
                  <a:pt x="609" y="9913"/>
                </a:lnTo>
                <a:lnTo>
                  <a:pt x="561" y="9986"/>
                </a:lnTo>
                <a:lnTo>
                  <a:pt x="561" y="10083"/>
                </a:lnTo>
                <a:lnTo>
                  <a:pt x="585" y="10205"/>
                </a:lnTo>
                <a:lnTo>
                  <a:pt x="634" y="10302"/>
                </a:lnTo>
                <a:lnTo>
                  <a:pt x="731" y="10424"/>
                </a:lnTo>
                <a:lnTo>
                  <a:pt x="7258" y="16951"/>
                </a:lnTo>
                <a:lnTo>
                  <a:pt x="7258" y="16951"/>
                </a:lnTo>
                <a:lnTo>
                  <a:pt x="7380" y="17049"/>
                </a:lnTo>
                <a:lnTo>
                  <a:pt x="7477" y="17097"/>
                </a:lnTo>
                <a:lnTo>
                  <a:pt x="7599" y="17122"/>
                </a:lnTo>
                <a:lnTo>
                  <a:pt x="7697" y="17122"/>
                </a:lnTo>
                <a:lnTo>
                  <a:pt x="7770" y="17073"/>
                </a:lnTo>
                <a:lnTo>
                  <a:pt x="7867" y="17000"/>
                </a:lnTo>
                <a:lnTo>
                  <a:pt x="7916" y="16878"/>
                </a:lnTo>
                <a:lnTo>
                  <a:pt x="7965" y="16732"/>
                </a:lnTo>
                <a:lnTo>
                  <a:pt x="8208" y="15417"/>
                </a:lnTo>
                <a:lnTo>
                  <a:pt x="8525" y="15100"/>
                </a:lnTo>
                <a:lnTo>
                  <a:pt x="10911" y="17511"/>
                </a:lnTo>
                <a:lnTo>
                  <a:pt x="10911" y="17511"/>
                </a:lnTo>
                <a:lnTo>
                  <a:pt x="11033" y="17609"/>
                </a:lnTo>
                <a:lnTo>
                  <a:pt x="11131" y="17658"/>
                </a:lnTo>
                <a:lnTo>
                  <a:pt x="11228" y="17682"/>
                </a:lnTo>
                <a:lnTo>
                  <a:pt x="11301" y="17682"/>
                </a:lnTo>
                <a:lnTo>
                  <a:pt x="11374" y="17633"/>
                </a:lnTo>
                <a:lnTo>
                  <a:pt x="11423" y="17536"/>
                </a:lnTo>
                <a:lnTo>
                  <a:pt x="11447" y="17438"/>
                </a:lnTo>
                <a:lnTo>
                  <a:pt x="11472" y="17292"/>
                </a:lnTo>
                <a:lnTo>
                  <a:pt x="11472" y="17292"/>
                </a:lnTo>
                <a:close/>
                <a:moveTo>
                  <a:pt x="6162" y="12202"/>
                </a:moveTo>
                <a:lnTo>
                  <a:pt x="6162" y="12202"/>
                </a:lnTo>
                <a:lnTo>
                  <a:pt x="6089" y="12275"/>
                </a:lnTo>
                <a:lnTo>
                  <a:pt x="6016" y="12324"/>
                </a:lnTo>
                <a:lnTo>
                  <a:pt x="5919" y="12348"/>
                </a:lnTo>
                <a:lnTo>
                  <a:pt x="5821" y="12348"/>
                </a:lnTo>
                <a:lnTo>
                  <a:pt x="5724" y="12348"/>
                </a:lnTo>
                <a:lnTo>
                  <a:pt x="5626" y="12324"/>
                </a:lnTo>
                <a:lnTo>
                  <a:pt x="5553" y="12275"/>
                </a:lnTo>
                <a:lnTo>
                  <a:pt x="5480" y="12202"/>
                </a:lnTo>
                <a:lnTo>
                  <a:pt x="5480" y="12202"/>
                </a:lnTo>
                <a:lnTo>
                  <a:pt x="5407" y="12129"/>
                </a:lnTo>
                <a:lnTo>
                  <a:pt x="5359" y="12056"/>
                </a:lnTo>
                <a:lnTo>
                  <a:pt x="5334" y="11959"/>
                </a:lnTo>
                <a:lnTo>
                  <a:pt x="5334" y="11861"/>
                </a:lnTo>
                <a:lnTo>
                  <a:pt x="5334" y="11764"/>
                </a:lnTo>
                <a:lnTo>
                  <a:pt x="5359" y="11666"/>
                </a:lnTo>
                <a:lnTo>
                  <a:pt x="5407" y="11593"/>
                </a:lnTo>
                <a:lnTo>
                  <a:pt x="5480" y="11520"/>
                </a:lnTo>
                <a:lnTo>
                  <a:pt x="8013" y="8987"/>
                </a:lnTo>
                <a:lnTo>
                  <a:pt x="8013" y="8987"/>
                </a:lnTo>
                <a:lnTo>
                  <a:pt x="8086" y="8939"/>
                </a:lnTo>
                <a:lnTo>
                  <a:pt x="8159" y="8890"/>
                </a:lnTo>
                <a:lnTo>
                  <a:pt x="8257" y="8865"/>
                </a:lnTo>
                <a:lnTo>
                  <a:pt x="8354" y="8841"/>
                </a:lnTo>
                <a:lnTo>
                  <a:pt x="8452" y="8865"/>
                </a:lnTo>
                <a:lnTo>
                  <a:pt x="8525" y="8890"/>
                </a:lnTo>
                <a:lnTo>
                  <a:pt x="8622" y="8939"/>
                </a:lnTo>
                <a:lnTo>
                  <a:pt x="8695" y="8987"/>
                </a:lnTo>
                <a:lnTo>
                  <a:pt x="8695" y="8987"/>
                </a:lnTo>
                <a:lnTo>
                  <a:pt x="8744" y="9060"/>
                </a:lnTo>
                <a:lnTo>
                  <a:pt x="8793" y="9158"/>
                </a:lnTo>
                <a:lnTo>
                  <a:pt x="8817" y="9231"/>
                </a:lnTo>
                <a:lnTo>
                  <a:pt x="8841" y="9328"/>
                </a:lnTo>
                <a:lnTo>
                  <a:pt x="8817" y="9426"/>
                </a:lnTo>
                <a:lnTo>
                  <a:pt x="8793" y="9523"/>
                </a:lnTo>
                <a:lnTo>
                  <a:pt x="8744" y="9596"/>
                </a:lnTo>
                <a:lnTo>
                  <a:pt x="8695" y="9669"/>
                </a:lnTo>
                <a:lnTo>
                  <a:pt x="6162" y="12202"/>
                </a:lnTo>
                <a:close/>
                <a:moveTo>
                  <a:pt x="13396" y="7307"/>
                </a:moveTo>
                <a:lnTo>
                  <a:pt x="13396" y="7307"/>
                </a:lnTo>
                <a:lnTo>
                  <a:pt x="13274" y="7404"/>
                </a:lnTo>
                <a:lnTo>
                  <a:pt x="13152" y="7477"/>
                </a:lnTo>
                <a:lnTo>
                  <a:pt x="13006" y="7526"/>
                </a:lnTo>
                <a:lnTo>
                  <a:pt x="12836" y="7550"/>
                </a:lnTo>
                <a:lnTo>
                  <a:pt x="12689" y="7526"/>
                </a:lnTo>
                <a:lnTo>
                  <a:pt x="12543" y="7477"/>
                </a:lnTo>
                <a:lnTo>
                  <a:pt x="12421" y="7404"/>
                </a:lnTo>
                <a:lnTo>
                  <a:pt x="12300" y="7307"/>
                </a:lnTo>
                <a:lnTo>
                  <a:pt x="10376" y="5383"/>
                </a:lnTo>
                <a:lnTo>
                  <a:pt x="10376" y="5383"/>
                </a:lnTo>
                <a:lnTo>
                  <a:pt x="10278" y="5261"/>
                </a:lnTo>
                <a:lnTo>
                  <a:pt x="10205" y="5139"/>
                </a:lnTo>
                <a:lnTo>
                  <a:pt x="10156" y="4993"/>
                </a:lnTo>
                <a:lnTo>
                  <a:pt x="10132" y="4847"/>
                </a:lnTo>
                <a:lnTo>
                  <a:pt x="10156" y="4676"/>
                </a:lnTo>
                <a:lnTo>
                  <a:pt x="10205" y="4530"/>
                </a:lnTo>
                <a:lnTo>
                  <a:pt x="10278" y="4408"/>
                </a:lnTo>
                <a:lnTo>
                  <a:pt x="10376" y="4287"/>
                </a:lnTo>
                <a:lnTo>
                  <a:pt x="10376" y="4287"/>
                </a:lnTo>
                <a:lnTo>
                  <a:pt x="11326" y="3313"/>
                </a:lnTo>
                <a:lnTo>
                  <a:pt x="11326" y="3313"/>
                </a:lnTo>
                <a:lnTo>
                  <a:pt x="11496" y="3166"/>
                </a:lnTo>
                <a:lnTo>
                  <a:pt x="11666" y="3045"/>
                </a:lnTo>
                <a:lnTo>
                  <a:pt x="11861" y="2947"/>
                </a:lnTo>
                <a:lnTo>
                  <a:pt x="12032" y="2850"/>
                </a:lnTo>
                <a:lnTo>
                  <a:pt x="12227" y="2777"/>
                </a:lnTo>
                <a:lnTo>
                  <a:pt x="12446" y="2728"/>
                </a:lnTo>
                <a:lnTo>
                  <a:pt x="12641" y="2704"/>
                </a:lnTo>
                <a:lnTo>
                  <a:pt x="12836" y="2704"/>
                </a:lnTo>
                <a:lnTo>
                  <a:pt x="13055" y="2704"/>
                </a:lnTo>
                <a:lnTo>
                  <a:pt x="13250" y="2728"/>
                </a:lnTo>
                <a:lnTo>
                  <a:pt x="13469" y="2777"/>
                </a:lnTo>
                <a:lnTo>
                  <a:pt x="13664" y="2850"/>
                </a:lnTo>
                <a:lnTo>
                  <a:pt x="13834" y="2947"/>
                </a:lnTo>
                <a:lnTo>
                  <a:pt x="14029" y="3045"/>
                </a:lnTo>
                <a:lnTo>
                  <a:pt x="14199" y="3166"/>
                </a:lnTo>
                <a:lnTo>
                  <a:pt x="14370" y="3313"/>
                </a:lnTo>
                <a:lnTo>
                  <a:pt x="14370" y="3313"/>
                </a:lnTo>
                <a:lnTo>
                  <a:pt x="14516" y="3483"/>
                </a:lnTo>
                <a:lnTo>
                  <a:pt x="14638" y="3653"/>
                </a:lnTo>
                <a:lnTo>
                  <a:pt x="14735" y="3848"/>
                </a:lnTo>
                <a:lnTo>
                  <a:pt x="14833" y="4019"/>
                </a:lnTo>
                <a:lnTo>
                  <a:pt x="14906" y="4214"/>
                </a:lnTo>
                <a:lnTo>
                  <a:pt x="14954" y="4433"/>
                </a:lnTo>
                <a:lnTo>
                  <a:pt x="14979" y="4628"/>
                </a:lnTo>
                <a:lnTo>
                  <a:pt x="14979" y="4847"/>
                </a:lnTo>
                <a:lnTo>
                  <a:pt x="14979" y="5042"/>
                </a:lnTo>
                <a:lnTo>
                  <a:pt x="14954" y="5237"/>
                </a:lnTo>
                <a:lnTo>
                  <a:pt x="14906" y="5456"/>
                </a:lnTo>
                <a:lnTo>
                  <a:pt x="14833" y="5651"/>
                </a:lnTo>
                <a:lnTo>
                  <a:pt x="14735" y="5821"/>
                </a:lnTo>
                <a:lnTo>
                  <a:pt x="14638" y="6016"/>
                </a:lnTo>
                <a:lnTo>
                  <a:pt x="14516" y="6186"/>
                </a:lnTo>
                <a:lnTo>
                  <a:pt x="14370" y="6357"/>
                </a:lnTo>
                <a:lnTo>
                  <a:pt x="14370" y="6357"/>
                </a:lnTo>
                <a:lnTo>
                  <a:pt x="13396" y="7307"/>
                </a:lnTo>
                <a:lnTo>
                  <a:pt x="13396" y="7307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9" name="Google Shape;119;p19"/>
          <p:cNvSpPr/>
          <p:nvPr/>
        </p:nvSpPr>
        <p:spPr>
          <a:xfrm rot="21012564">
            <a:off x="709688" y="4383640"/>
            <a:ext cx="79915" cy="79915"/>
          </a:xfrm>
          <a:custGeom>
            <a:avLst/>
            <a:gdLst/>
            <a:ahLst/>
            <a:cxnLst/>
            <a:rect l="l" t="t" r="r" b="b"/>
            <a:pathLst>
              <a:path w="2924" h="2924" fill="none" extrusionOk="0">
                <a:moveTo>
                  <a:pt x="2656" y="269"/>
                </a:moveTo>
                <a:lnTo>
                  <a:pt x="2656" y="269"/>
                </a:lnTo>
                <a:lnTo>
                  <a:pt x="2509" y="147"/>
                </a:lnTo>
                <a:lnTo>
                  <a:pt x="2363" y="74"/>
                </a:lnTo>
                <a:lnTo>
                  <a:pt x="2193" y="25"/>
                </a:lnTo>
                <a:lnTo>
                  <a:pt x="2022" y="1"/>
                </a:lnTo>
                <a:lnTo>
                  <a:pt x="1852" y="25"/>
                </a:lnTo>
                <a:lnTo>
                  <a:pt x="1681" y="74"/>
                </a:lnTo>
                <a:lnTo>
                  <a:pt x="1511" y="147"/>
                </a:lnTo>
                <a:lnTo>
                  <a:pt x="1365" y="269"/>
                </a:lnTo>
                <a:lnTo>
                  <a:pt x="1365" y="269"/>
                </a:lnTo>
                <a:lnTo>
                  <a:pt x="1219" y="488"/>
                </a:lnTo>
                <a:lnTo>
                  <a:pt x="999" y="829"/>
                </a:lnTo>
                <a:lnTo>
                  <a:pt x="561" y="1730"/>
                </a:lnTo>
                <a:lnTo>
                  <a:pt x="171" y="2558"/>
                </a:lnTo>
                <a:lnTo>
                  <a:pt x="1" y="2924"/>
                </a:lnTo>
                <a:lnTo>
                  <a:pt x="1" y="2924"/>
                </a:lnTo>
                <a:lnTo>
                  <a:pt x="366" y="2753"/>
                </a:lnTo>
                <a:lnTo>
                  <a:pt x="1194" y="2363"/>
                </a:lnTo>
                <a:lnTo>
                  <a:pt x="2095" y="1925"/>
                </a:lnTo>
                <a:lnTo>
                  <a:pt x="2436" y="1706"/>
                </a:lnTo>
                <a:lnTo>
                  <a:pt x="2656" y="1560"/>
                </a:lnTo>
                <a:lnTo>
                  <a:pt x="2656" y="1560"/>
                </a:lnTo>
                <a:lnTo>
                  <a:pt x="2777" y="1414"/>
                </a:lnTo>
                <a:lnTo>
                  <a:pt x="2850" y="1243"/>
                </a:lnTo>
                <a:lnTo>
                  <a:pt x="2899" y="1073"/>
                </a:lnTo>
                <a:lnTo>
                  <a:pt x="2923" y="902"/>
                </a:lnTo>
                <a:lnTo>
                  <a:pt x="2899" y="732"/>
                </a:lnTo>
                <a:lnTo>
                  <a:pt x="2850" y="561"/>
                </a:lnTo>
                <a:lnTo>
                  <a:pt x="2777" y="415"/>
                </a:lnTo>
                <a:lnTo>
                  <a:pt x="2656" y="269"/>
                </a:lnTo>
                <a:lnTo>
                  <a:pt x="2656" y="269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0" name="Google Shape;120;p19"/>
          <p:cNvSpPr/>
          <p:nvPr/>
        </p:nvSpPr>
        <p:spPr>
          <a:xfrm rot="21012564">
            <a:off x="776390" y="4421674"/>
            <a:ext cx="51299" cy="51299"/>
          </a:xfrm>
          <a:custGeom>
            <a:avLst/>
            <a:gdLst/>
            <a:ahLst/>
            <a:cxnLst/>
            <a:rect l="l" t="t" r="r" b="b"/>
            <a:pathLst>
              <a:path w="1877" h="1877" fill="none" extrusionOk="0">
                <a:moveTo>
                  <a:pt x="1657" y="244"/>
                </a:moveTo>
                <a:lnTo>
                  <a:pt x="1657" y="244"/>
                </a:lnTo>
                <a:lnTo>
                  <a:pt x="1535" y="147"/>
                </a:lnTo>
                <a:lnTo>
                  <a:pt x="1413" y="74"/>
                </a:lnTo>
                <a:lnTo>
                  <a:pt x="1267" y="25"/>
                </a:lnTo>
                <a:lnTo>
                  <a:pt x="1121" y="1"/>
                </a:lnTo>
                <a:lnTo>
                  <a:pt x="975" y="25"/>
                </a:lnTo>
                <a:lnTo>
                  <a:pt x="829" y="74"/>
                </a:lnTo>
                <a:lnTo>
                  <a:pt x="707" y="147"/>
                </a:lnTo>
                <a:lnTo>
                  <a:pt x="585" y="244"/>
                </a:lnTo>
                <a:lnTo>
                  <a:pt x="585" y="244"/>
                </a:lnTo>
                <a:lnTo>
                  <a:pt x="464" y="391"/>
                </a:lnTo>
                <a:lnTo>
                  <a:pt x="366" y="610"/>
                </a:lnTo>
                <a:lnTo>
                  <a:pt x="269" y="878"/>
                </a:lnTo>
                <a:lnTo>
                  <a:pt x="171" y="1170"/>
                </a:lnTo>
                <a:lnTo>
                  <a:pt x="50" y="1681"/>
                </a:lnTo>
                <a:lnTo>
                  <a:pt x="1" y="1876"/>
                </a:lnTo>
                <a:lnTo>
                  <a:pt x="1" y="1876"/>
                </a:lnTo>
                <a:lnTo>
                  <a:pt x="220" y="1852"/>
                </a:lnTo>
                <a:lnTo>
                  <a:pt x="731" y="1706"/>
                </a:lnTo>
                <a:lnTo>
                  <a:pt x="999" y="1633"/>
                </a:lnTo>
                <a:lnTo>
                  <a:pt x="1267" y="1535"/>
                </a:lnTo>
                <a:lnTo>
                  <a:pt x="1511" y="1413"/>
                </a:lnTo>
                <a:lnTo>
                  <a:pt x="1657" y="1316"/>
                </a:lnTo>
                <a:lnTo>
                  <a:pt x="1657" y="1316"/>
                </a:lnTo>
                <a:lnTo>
                  <a:pt x="1754" y="1194"/>
                </a:lnTo>
                <a:lnTo>
                  <a:pt x="1827" y="1048"/>
                </a:lnTo>
                <a:lnTo>
                  <a:pt x="1876" y="926"/>
                </a:lnTo>
                <a:lnTo>
                  <a:pt x="1876" y="780"/>
                </a:lnTo>
                <a:lnTo>
                  <a:pt x="1876" y="634"/>
                </a:lnTo>
                <a:lnTo>
                  <a:pt x="1827" y="488"/>
                </a:lnTo>
                <a:lnTo>
                  <a:pt x="1754" y="366"/>
                </a:lnTo>
                <a:lnTo>
                  <a:pt x="1657" y="244"/>
                </a:lnTo>
                <a:lnTo>
                  <a:pt x="1657" y="244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1" name="Google Shape;121;p19"/>
          <p:cNvSpPr/>
          <p:nvPr/>
        </p:nvSpPr>
        <p:spPr>
          <a:xfrm rot="21012564">
            <a:off x="684111" y="4356560"/>
            <a:ext cx="51272" cy="51272"/>
          </a:xfrm>
          <a:custGeom>
            <a:avLst/>
            <a:gdLst/>
            <a:ahLst/>
            <a:cxnLst/>
            <a:rect l="l" t="t" r="r" b="b"/>
            <a:pathLst>
              <a:path w="1876" h="1876" fill="none" extrusionOk="0">
                <a:moveTo>
                  <a:pt x="1632" y="219"/>
                </a:moveTo>
                <a:lnTo>
                  <a:pt x="1632" y="219"/>
                </a:lnTo>
                <a:lnTo>
                  <a:pt x="1510" y="122"/>
                </a:lnTo>
                <a:lnTo>
                  <a:pt x="1388" y="49"/>
                </a:lnTo>
                <a:lnTo>
                  <a:pt x="1242" y="0"/>
                </a:lnTo>
                <a:lnTo>
                  <a:pt x="1096" y="0"/>
                </a:lnTo>
                <a:lnTo>
                  <a:pt x="950" y="0"/>
                </a:lnTo>
                <a:lnTo>
                  <a:pt x="828" y="49"/>
                </a:lnTo>
                <a:lnTo>
                  <a:pt x="682" y="122"/>
                </a:lnTo>
                <a:lnTo>
                  <a:pt x="560" y="219"/>
                </a:lnTo>
                <a:lnTo>
                  <a:pt x="560" y="219"/>
                </a:lnTo>
                <a:lnTo>
                  <a:pt x="463" y="366"/>
                </a:lnTo>
                <a:lnTo>
                  <a:pt x="341" y="609"/>
                </a:lnTo>
                <a:lnTo>
                  <a:pt x="244" y="877"/>
                </a:lnTo>
                <a:lnTo>
                  <a:pt x="171" y="1145"/>
                </a:lnTo>
                <a:lnTo>
                  <a:pt x="25" y="1656"/>
                </a:lnTo>
                <a:lnTo>
                  <a:pt x="0" y="1876"/>
                </a:lnTo>
                <a:lnTo>
                  <a:pt x="0" y="1876"/>
                </a:lnTo>
                <a:lnTo>
                  <a:pt x="195" y="1827"/>
                </a:lnTo>
                <a:lnTo>
                  <a:pt x="707" y="1705"/>
                </a:lnTo>
                <a:lnTo>
                  <a:pt x="999" y="1608"/>
                </a:lnTo>
                <a:lnTo>
                  <a:pt x="1267" y="1510"/>
                </a:lnTo>
                <a:lnTo>
                  <a:pt x="1486" y="1413"/>
                </a:lnTo>
                <a:lnTo>
                  <a:pt x="1632" y="1291"/>
                </a:lnTo>
                <a:lnTo>
                  <a:pt x="1632" y="1291"/>
                </a:lnTo>
                <a:lnTo>
                  <a:pt x="1729" y="1169"/>
                </a:lnTo>
                <a:lnTo>
                  <a:pt x="1802" y="1048"/>
                </a:lnTo>
                <a:lnTo>
                  <a:pt x="1851" y="901"/>
                </a:lnTo>
                <a:lnTo>
                  <a:pt x="1876" y="755"/>
                </a:lnTo>
                <a:lnTo>
                  <a:pt x="1851" y="609"/>
                </a:lnTo>
                <a:lnTo>
                  <a:pt x="1802" y="463"/>
                </a:lnTo>
                <a:lnTo>
                  <a:pt x="1729" y="341"/>
                </a:lnTo>
                <a:lnTo>
                  <a:pt x="1632" y="219"/>
                </a:lnTo>
                <a:lnTo>
                  <a:pt x="1632" y="219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2" name="Google Shape;122;p19"/>
          <p:cNvSpPr/>
          <p:nvPr/>
        </p:nvSpPr>
        <p:spPr>
          <a:xfrm>
            <a:off x="1486828" y="4133199"/>
            <a:ext cx="183741" cy="175443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3" name="Google Shape;123;p19"/>
          <p:cNvSpPr/>
          <p:nvPr/>
        </p:nvSpPr>
        <p:spPr>
          <a:xfrm rot="2697368">
            <a:off x="1711034" y="4298234"/>
            <a:ext cx="278910" cy="26631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4" name="Google Shape;124;p19"/>
          <p:cNvSpPr/>
          <p:nvPr/>
        </p:nvSpPr>
        <p:spPr>
          <a:xfrm>
            <a:off x="1294594" y="3935965"/>
            <a:ext cx="111710" cy="106701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5" name="Google Shape;125;p19"/>
          <p:cNvSpPr/>
          <p:nvPr/>
        </p:nvSpPr>
        <p:spPr>
          <a:xfrm rot="1279603">
            <a:off x="1238747" y="4255287"/>
            <a:ext cx="111695" cy="10671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19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F6D2A2"/>
                </a:solidFill>
                <a:effectLst/>
                <a:uLnTx/>
                <a:uFillTx/>
                <a:latin typeface="Montserrat"/>
                <a:sym typeface="Montserra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F6D2A2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B0C836-1D1A-41F9-9686-9A671C507C0F}"/>
              </a:ext>
            </a:extLst>
          </p:cNvPr>
          <p:cNvSpPr txBox="1"/>
          <p:nvPr/>
        </p:nvSpPr>
        <p:spPr>
          <a:xfrm>
            <a:off x="249330" y="127503"/>
            <a:ext cx="1159292" cy="400110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>
                  <a:lumMod val="5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onstantia" panose="02030602050306030303" pitchFamily="18" charset="0"/>
                <a:cs typeface="Arial"/>
                <a:sym typeface="Arial"/>
              </a:rPr>
              <a:t>File.h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tantia" panose="02030602050306030303" pitchFamily="18" charset="0"/>
              </a:rPr>
              <a:t>: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Constantia" panose="02030602050306030303" pitchFamily="18" charset="0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123BE6D-5CEA-4C45-BA6C-7B399408DCE4}"/>
              </a:ext>
            </a:extLst>
          </p:cNvPr>
          <p:cNvGrpSpPr/>
          <p:nvPr/>
        </p:nvGrpSpPr>
        <p:grpSpPr>
          <a:xfrm>
            <a:off x="772400" y="594481"/>
            <a:ext cx="7594360" cy="4503331"/>
            <a:chOff x="772400" y="594481"/>
            <a:chExt cx="7594360" cy="450333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E66FBA6-87EA-4B87-868F-B3B3C7C2FA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4272"/>
            <a:stretch/>
          </p:blipFill>
          <p:spPr>
            <a:xfrm>
              <a:off x="772400" y="1624183"/>
              <a:ext cx="7594359" cy="3473629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748393F-C32B-44A2-8CD1-F27805AC01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6947"/>
            <a:stretch/>
          </p:blipFill>
          <p:spPr>
            <a:xfrm>
              <a:off x="772401" y="594481"/>
              <a:ext cx="7594359" cy="10297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3108367"/>
      </p:ext>
    </p:extLst>
  </p:cSld>
  <p:clrMapOvr>
    <a:masterClrMapping/>
  </p:clrMapOvr>
</p:sld>
</file>

<file path=ppt/theme/theme1.xml><?xml version="1.0" encoding="utf-8"?>
<a:theme xmlns:a="http://schemas.openxmlformats.org/drawingml/2006/main" name="Norfolk template">
  <a:themeElements>
    <a:clrScheme name="Custom 347">
      <a:dk1>
        <a:srgbClr val="334147"/>
      </a:dk1>
      <a:lt1>
        <a:srgbClr val="FFFFFF"/>
      </a:lt1>
      <a:dk2>
        <a:srgbClr val="89918C"/>
      </a:dk2>
      <a:lt2>
        <a:srgbClr val="F5F6F0"/>
      </a:lt2>
      <a:accent1>
        <a:srgbClr val="6EA7BB"/>
      </a:accent1>
      <a:accent2>
        <a:srgbClr val="4988A7"/>
      </a:accent2>
      <a:accent3>
        <a:srgbClr val="025766"/>
      </a:accent3>
      <a:accent4>
        <a:srgbClr val="F6D2A2"/>
      </a:accent4>
      <a:accent5>
        <a:srgbClr val="C59F72"/>
      </a:accent5>
      <a:accent6>
        <a:srgbClr val="997545"/>
      </a:accent6>
      <a:hlink>
        <a:srgbClr val="02576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</TotalTime>
  <Words>507</Words>
  <Application>Microsoft Office PowerPoint</Application>
  <PresentationFormat>On-screen Show (16:9)</PresentationFormat>
  <Paragraphs>138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Frank Ruhl Libre Light</vt:lpstr>
      <vt:lpstr>Montserrat</vt:lpstr>
      <vt:lpstr>Calibri</vt:lpstr>
      <vt:lpstr>Wingdings</vt:lpstr>
      <vt:lpstr>Arial</vt:lpstr>
      <vt:lpstr>Constantia</vt:lpstr>
      <vt:lpstr>Times New Roman</vt:lpstr>
      <vt:lpstr>Montserrat Light</vt:lpstr>
      <vt:lpstr>Montserrat;600</vt:lpstr>
      <vt:lpstr>Norfolk template</vt:lpstr>
      <vt:lpstr>TRƯỜNG ĐẠI HỌC KHOA HỌC TỰ NHIÊN_ĐHQG-HCM KHOA VẬT LÝ – VẬT LÝ KỸ THUẬT BỘ MÔN VẬT LÝ ĐIỆN TỬ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TRƯỜNG ĐẠI HỌC KHOA HỌC TỰ NHIÊN_ĐHQG-HCM </dc:title>
  <cp:lastModifiedBy>VĂN NỮ ANH THƯ</cp:lastModifiedBy>
  <cp:revision>76</cp:revision>
  <dcterms:modified xsi:type="dcterms:W3CDTF">2022-01-25T08:32:57Z</dcterms:modified>
</cp:coreProperties>
</file>